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Дэвид Аттенборо: Защитник планеты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 и ведущий, который изменил отношение мира к природе и экологии.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жизненного пути и образования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Дэвид Аттенборо родился в Лондоне в 1926 году. После изучения зоологии в Кембридже он присоединился к BBC, что стало основой для его долгой карьеры в научной журналистике и популяризации природы.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достижения на телевидении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1955 году Аттенборо стал ведущим программы «Зоопарк в вашем доме», привлекая зрителей к изучению живой природы через доступные сюжеты и форматы.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стремился донести сложные научные темы просто, что помогло зрителям понять биологию и важность охраны окружающей среды.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изложения сочетал эмоциональную близость с точной научной информацией, формируя новую традицию природоведческого телевещания.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документальные циклы Аттенборо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1979 — «Жизнь на Земле»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фильм цикла подробно показывает разнообразие жизни и её эволюционное развитие на нашей планете.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2006 — «Планета Земля»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новейших технологий съемки для создания впечатляющих образов природы и демонстрация уязвимости мира природы.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1984 — «Живая планета»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на разнообразии экосистем и вызовах, связанных с их сохранением и устойчивым развитием.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Уникальный стиль повествования Аттенборо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точность и доступность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Аттенборо мастерски соединяет строгие биологические данные с понятным языком, создавая образовательный и вдохновляющий контент. Его речь всегда основана на проверенных фактах и исследованиях.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и визуальный подход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любви и уважения к природе сопровождается захватывающими визуализациями и личными наблюдениями, что усиливает эмоциональный отклик и вовлечённость зрителя.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инновации в натуралистике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Дроны для воздушной съемки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Позволяют наблюдать за труднодоступными территориями и поведением животных с высоты, раскрывая новые аспекты природы.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Макрообъективы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для съемки мелких организмов и их деталей, ранее недоступных для массового зрителя, обогащая представление о биологическом разнообразии.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Камеры с замедленной и ночной съемкой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Открывают скрытую жизнь животных в ночное время и замедляют природу для детального изучения динамики процессов.
</a:t>
            </a:r>
            <a:endParaRPr lang="en-US" sz="10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фильмов Аттенборо на зрителей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Телесериалы достигли широкой аудитории, побуждая интерес к экологии у разных поколений по всему миру.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возрастающую роль фильмов Аттенборо в формировании глобальной экологической осведомленности.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BBC, рейтинги просмотров 1979–2020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общественное сознание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привлекли внимание к проблемам изменения климата, вызвав массовое обсуждение и осознание угроз.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Показали, насколько быстро исчезают виды, стимулируя активность природоохранных организаций и волонтерские движения.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Подчеркнули ответственность человека за состояние планеты, изменив отношение к потреблению и отходам.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Расширили экологический диалог вне научных кругов, вовлекая семьи, школы и международные форумы.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гражданская позиция и призывы к действиям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Аттенборо регулярно выступает на крупных международных мероприятиях, поднимая вопросы защиты природы и устойчивого развития будущего планеты.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подчёркивает важность глобального сотрудничества для борьбы с загрязнением и эффективного использования природных ресурсов.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награды и достижения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Награды отражают признание мирового сообщества за вклад Аттенборо в науку и экологическое просвещение.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Награды демонстрируют международное признание выдающегося вклада Аттенборо в образование и экологию.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сайты наградных комитетов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публикации Аттенборо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Дэвид Аттенборо написал более двадцати пяти книг, среди которых выделяются "Жизнь на нашей планете" (2020) и "Приключения натуралиста" (2018), раскрывающие его взгляды на природу и человечество.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публикации охватывают не только книги, но и множество научных статей, посвящённых эволюции видов и климатическим изменениям, что способствует углублению научной популяризации.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с учёными, журналами и фондами помогает ему продвигать знания естественных наук среди молодёжи и стимулировать интерес к охране окружающей среды.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2850" y="1798083"/>
            <a:ext cx="249900" cy="222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10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деятельность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Аттенборо поддерживает WWF, Королевское общество и Фонд сохранения океанов, содействуя сохранению биоразнообразия и развитию природоохранных инициатив по всему миру.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кампании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активно участвует в акциях, направленных на сокращение загрязнения и повышение общественного внимания к проблемам экологии и устойчивого развития.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Правительственное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Продвигает законодательство по сокращению выбросов CO2 и защите природных богатств, участвуя в консультациях и экспертных оценках для формирования политики.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Фокусирует усилия на программах для школьников и студентов, стимулируя экологическое просвещение и развитие научного мышления среди молодого поколения.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воздействия Аттенборо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исследований до реальных преобразований в охране природы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Кампания против пластикового загрязнения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 разработал и внедрил строгие стандарты по борьбе с пластиковыми отходами, вдохновлённые популярностью и воздействием фильмов Аттенборо.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фильмы способствовали изменениям в потребительских привычках, повышая ответственность каждого человека за уменьшение пластикового загрязнения.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выпуска "Голубой планеты II" в 2017 году в Великобритании приняли законы, существенно ограничивающие производство и использование одноразового пластика.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Оглядываясь в будущее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знаний новым поколениям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Аттенборо подчёркивает важность передачи экологических знаний молодёжи для сохранения планеты. Он видит в образовании ключ к формированию ответственного отношения и активной жизненной позиции в сфере экологии.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Инклюзивное и научно обоснованное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вовлечению школьников в природоохранные проекты и поддержке инновационных исследований, что способствует развитию критического мышления и экологической грамотности.
</a:t>
            </a:r>
            <a:endParaRPr lang="en-US" sz="11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— ключевые цифры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ускоренное таяние ледников и повышение уровня мирового океана, что оказывает значительное влияние на прибрежные экосистемы и человечество.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отчётливую тенденцию глобального потепления и необходимость срочных мер по адаптации и снижению негативных последствий.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МГЭИК, 2021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 глобальное образование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фильмов Аттенборо входят в образовательные планы школ и университетов Великобритании, а также стран Европы и Азии, расширяя экологическую культуру.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материалов позволяет студентам развивать критический взгляд на последствия человеческой деятельности и анализировать экологические вызовы современности.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инициативы поддерживают навыки дискуссии, научного исследования и формируют понимание необходимости устойчивого взаимодействия с природой.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и позиции Аттенборо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«Мы живём в эпоху шестого массового вымирания» — подчёркивает масштаб угрозы для биологического разнообразия, требующей немедленных действий для сохранения видов.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«Сохранение природы — наша коллективная обязанность» — выражает идею социальной ответственности каждого человека в поддержании здоровья планеты.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«Человек способен разрушать и восстанавливать» — акцентирует как опасности антропогенного воздействия, так и возможности для экологического возрождения и поправок.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честь него названы новые виды животных, а его подход стал основой для современной экологической этики и образовательных стандартов.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экологические организации, 2023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 отметили заслуги Дэвида Аттенборо, подтверждая его глобальный авторитет в области экологии и научного просвещения.
</a:t>
            </a:r>
            <a:endParaRPr lang="en-US" sz="199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защитника планеты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Дэвид Аттенборо стал символом ответственности и вдохновения, внося значительный вклад в развитие экологического движения и формирование ценностей устойчивого будущего для новых поколений.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2026-05-07T19:50:26Z</dcterms:created>
  <dcterms:modified xsi:type="dcterms:W3CDTF">2026-05-07T19:50:26Z</dcterms:modified>
</cp:coreProperties>
</file>