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поведения: обзор и ключевые вопросы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врожденные и приобретённые реакции, влияющие на поведение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поведение и зачем его изучать?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это реакции на окружающую среду, связанные с биологией, психикой и обществом. Для подростков понимание этих процессов помогает развивать самоконтроль, формировать личность и успешно адаптироваться в коллективе.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Мигание как защитный рефлекс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Мигание — автоматический ответ на угрозу глазным яблокам, возникающий без сознательного контроля. Эта реакция защищает от раздражителей и помогает сохранять здоровье зрения.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Защитное отдергивание руки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прикосновении к горячему предмету человек инстинктивно отдергивает руку. Эта быстрая реакция обеспечивает безопасность без необходимости сознательного вмешательства.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схватывания у младенцев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Новорожденный инстинктивно хватается за предмет, что свидетельствует о наследственных поведениях, необходимых для выживания и развития на ранних этапах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Инстинктивное поведение у человека: основные примеры
</a:t>
            </a:r>
            <a:endParaRPr lang="en-US" sz="2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приобретённого поведения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активный выбор личных интересов, развитие самостоятельности и формирование ценностей.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обучение базовым навыкам: коммуникации, простым действиям и социальным правилам.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Усваиваются сложные умения, нормы общения и правила коллективного взаимодействия.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навыки совершенствуются, проявляется осознанный выбор поведения в различных ситуациях.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Импульсивное поведение у подростков: причины и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совершают неожиданные поступки под влиянием сильных эмоций, что выражается в резких сменах настроения и непродуманных действиях.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усталость и влияние социальных сетей усугубляют импульсивность, приводя к быстрому изменению интересов и резким решениям, не всегда полезным для самих подростков.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99635"/>
            <a:ext cx="4894200" cy="21031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форм поведения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инстинктивного, приобретённого и импульсивного поведения по ключевым признакам.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различен: от автоматизма к осознанности.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Сознательное и бессознательное поведение: основные отличия
</a:t>
            </a:r>
            <a:endParaRPr lang="en-US" sz="199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одних и тех же действий закрепляет бессознательные реакции без участия сознания.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Сознательное поведение включает анализ ситуации и обдуманный выбор — например, подготовка к уроку.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Бессознательное формируется через повторяющиеся действия и привычки, проявляющиеся автоматически, как жестикуляция.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Сознательность способствует управлению поступками, бессознательность часто упрощает рутинные действия.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и индивидуальное поведение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Выражается в принятии норм коллектива, участии в мероприятиях и следовании примерам лидеров класса. Такое поведение укрепляет единство и социальную адаптацию.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самостоятельность, проявление личного мнения и уникальные подходы к решению задач. Помогает развивать личность и творческий потенциал.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563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и последствия агрессивного поведения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и врожденные реакции могут вызывать повышенную агрессию у подростков.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давление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 и конфликтные ситуации стимулируют проявления агрессии в отношениях.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отношений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разрушает дружбу, ухудшает атмосферу в классе и повышает риск отчуждения.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риски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агрессивное поведение ведет к стрессу, снижению самооценки и ухудшению психического здоровья.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помогающие другим и проявляющие заботу, поддерживают друзей в учебе и участвуют в волонтерских делах, что укрепляет коллектив.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развивает эмпатию, способствует формированию дружеских связей и создает позитивную атмосферу среди сверстников.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Альтруизм среди подростков: проявления и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«Мониторинг ценностей и поведения современной молодежи»,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поведения среди подростков: российская статистика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проявляют импульсивность, что требует внимания со стороны педагогов и родителей для поддержки саморегуляции.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импульсивного поведения указывает на необходимость развития навыков самоконтроля и эмоциональной устойчивости.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мотивации в выборе типа поведения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мотивационные факторы, такие как похвала или страх наказания, влияют на поведение подростков, особенно в социальных ситуациях и соблюдении норм.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мотивы включают интерес, стремление к признанию и самореализации, что способствует развитию настойчивости и альтруистических поступков.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добровольное участие в школьных мероприятиях, когда подросток действует из желания быть полезным либо получить внимание сверстников.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Педагоги, применяя корректирующие методы, помогают создавать безопасную атмосферу, способствующую развитию позитивных моделей поведения.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 с её ценностями и правилами влияет на поведение через коллективные ожидания и культурные стандарты.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оказывают давление и поддержку одновременно, способствуя адаптации или формированию либо нарушению социальных норм.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играет ключевую роль через стиль воспитания и эмоциональную поддержку, что формирует базовые поведенческие установки у подростка.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формирование поведения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классных благотворительных акциях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организуют сбор средств и помощь нуждающимся, что развивает чувство ответственности и солидарности в коллективе.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новых учеников одноклассниками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школьники помогают новичкам адаптироваться, знакомят с традициями школы, что снижает стресс и способствует формированию дружеских отношений.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подготовка творческих проектов
</a:t>
            </a:r>
            <a:pPr algn="ctr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совместными проектами укрепляет навыки коммуникации и взаимопомощи, способствует обмену знаниями и развитию креативности среди учащихся.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в школе: конкретные примеры
</a:t>
            </a:r>
            <a:endParaRPr lang="en-US" sz="23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Отклоняющееся поведение: проявления и факторы риска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проблемного поведения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систематических прогулов и мелких нарушений правил сопровождается ослаблением контроля со стороны взрослых.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изоляция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сталкивается с социальной изоляцией, ухудшением успеваемости и эмоциональными трудностями, что требует вмешательства специалистов.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негативных проявлений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конфликты, обман, проявления агрессии и вандализма, что ухудшает отношения с окружающими и учебный процесс.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возрастной психологии,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отклоняющегося поведения у подростков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Выделяется значительная роль семейных проблем и влияния окружения, что подчеркивает необходимость комплексной поддержки.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отклонениями важна работа с семьей и социальным окружением подростка.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привычек поведения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формирования устойчивых привычек через повторение и подкрепление
</a:t>
            </a:r>
            <a:endParaRPr lang="en-US" sz="17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неблагоприятных форм поведения: методы и эффекты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 помогает подросткам осознать причины своего поведения и разработать стратегии саморегуляции и стрессоустойчивости.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Тренинги коммуникативных навыков и работа с родителями улучшают взаимоотношения и уменьшают проявления агрессии в школе.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системы поощрений и последствий формирует ответственное отношение, а групповая работа развивает сотрудничество и эмпатию.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осознанности в подростковом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отношение к собственным поступкам способствует развитию критического мышления и устойчивой самооценки у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облегчает принятие решений, снижает количество конфликтов и помогает адаптироваться в социальной и учебной среде.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понимания форм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форм поведения помогает подросткам строить здоровые взаимоотношения и выбирать адекватные реакции, что необходимо для успешного развития и социальной ответственности.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2026-05-09T06:13:05Z</dcterms:created>
  <dcterms:modified xsi:type="dcterms:W3CDTF">2026-05-09T06:13:05Z</dcterms:modified>
</cp:coreProperties>
</file>