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81–82. Таблица сложения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складывать в пределах 10 легко, быстро и без лишнего счёта.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сложения в 1 классе: зачем она нужна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сложения помогает быстро находить ответы в примерах и задачах, замечать удобные правила и уверенно считать в пределах 10 без лишних пересчётов.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объединяет две части в одно целое. В примере 3 + 2 = 5 числа 3 и 2 — это слагаемые.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сложения называется суммой. Если представить числа предметами или картинками, ответ становится понятнее и легче запоминается.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особенно важны простые случаи в пределах 10. Их удобно учить по знакомым парам чисел и проверять наглядно.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предметы помогают увидеть сумму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на тарелке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тарелке лежат 2 яблока, а потом к ним добавляют ещё 3. Сразу видно, что вместе стало 5 яблок. Такой пример помогает ребёнку не просто услышать ответ, а увидеть его глазами.
</a:t>
            </a:r>
            <a:endParaRPr lang="en-US" sz="1029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в двух кучках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кучке 4 кубика, в другой — 1 кубик. Если соединить кучки, получится 5 кубиков. Когда предметы можно пересчитать руками, сложение становится почти игрушечной задачей, а не строгим заданием.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лёгкие пары чисел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первые пары — это 1 + 1 = 2 и 1 + 2 = 3. Их удобно запомнить сразу, потому что они встречаются почти на каждом шаге счёта.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 + 2 = 4 помогает увидеть, как число растёт, если к нему добавить такое же. Это один из самых понятных случаев сложения.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1 + 4 = 5 особенно полезен: он показывает, как маленькое число быстро приводит к нужному результату. Такие пары становятся опорой для дальнейших примеров.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суммы уже знакомы, ребёнок меньше сомневается в коротких заданиях. Ответ вспоминается быстрее, чем успевает сбежать карандаш со стола.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ответ в примере на 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 чтения примера к проверке ответа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ответами до 5 встречаются очень часто. Их полезно узнавать сразу, чтобы не тратить время на долгий пересчёт по пальцам.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случаям относятся 1 + 1 = 2, 1 + 3 = 4 и 2 + 1 = 3. Они помогают почувствовать уверенность в самых первых упражнениях.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важный пример — 2 + 3 = 5. Он показывает, что маленькие числа можно быстро соединять в более крупную сумму.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до 5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до 10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10 уже появляются более интересные пары, например 3 + 3 = 6. Здесь удобно замечать, что одинаковые слагаемые дают аккуратный, ровный результат.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4 + 2 = 6 показывает, что одну и ту же сумму можно получить разными способами. Это помогает лучше понимать состав числа.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4 + 4 = 8 легко запоминается, потому что число просто удваивается. Такой пример выглядит как короткий шаг вперёд по числовой дорожке.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 + 5 = 10 особенно важен: он завершает счёт в пределах 10 и показывает, что знакомые пары ведут к крупному ответу.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суммы запоминаются почти сразу: 2 + 3 = 5 и 3 + 4 = 7. Их удобно связывать с картинками: две птички и три птички, три кубика и четыре кубика.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понятная пара — 4 + 5 = 9. Чем ярче образ, тем легче ребёнку вспомнить ответ без подсказки и без долгих раздумий.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чисел, которые легко запомнить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Поменяв слагаемые местами, сумму можно оставить той же.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сложения, изучаемое на уроке математики в 1 классе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2 + 5 и 5 + 2 ответ одинаковый. Это помогает запоминать меньше случаев и быстрее находить нужную сумму.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добавляет к числу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«Таблица сложения»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числу прибавить 0, оно остаётся прежним. Это удобное правило помогает быстро проверять примеры и не тратить время на лишний пересчёт.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одна сумма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число как результат сложения двух частей. Например, 5 можно получить из 2 и 3, если соединить их в один ответ.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разные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число составляется по-разному: 6 — это 4 и 2, а 10 — это 5 и 5. Это расширяет выбор в примерах.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быстрый подбор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такие пары запомнены, нужный ответ находится быстрее. Таблица сложения становится удобной опорой, а не длинным перебором.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 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 коротких заданий 1 класса: ответ можно сверить по знакомой паре чисел или по наглядному изображению.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 жизни вокруг нас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школьные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легко увидеть на знакомых предметах. Два кубика и ещё два кубика дают четыре, а несколько карандашей можно быстро пересчитать без ошибки.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домашние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встречаются дома, во дворе и на уроке. Они помогают понять, что математика нужна не только в тетради, но и в обычной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начале изучения таблицы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Ребёнок может перепутать слагаемые и сумму. Тогда пример читается неверно, хотя сами числа знакомы и ответ можно было найти без труда.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 счёте легко пропустить один предмет или пересчитать его дважды. Из-за этого сумма получается меньше или больше, чем должна быть на самом деле.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Иногда забывается знакомая пара чисел, и тогда приходится считать дольше. Таблица сложения помогает быстрее узнавать такие случаи и меньше ошибаться.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запоминаются примеры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пример несколько раз подряд и проговаривает его вслух. Так числа начинают связываться с готовым ответом.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с картинкой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помогают рисунки и предметы: кубики, звёздочки, яблоки. Наглядность делает пример понятным и запоминающимся.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без 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повторений знакомая пара вспоминается почти сразу. Ответ уже не приходится каждый раз искать заново — он узнаётся как старый приятель.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нужно назвать слагаемые и сложить их. Если числа поменять местами, результат не изменится, поэтому примеры можно проверять в двух вариантах.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Ноль не прибавляет ничего, а соседние суммы часто отличаются на один. Эти простые правила помогают быстрее замечать закономерности и спокойнее решать задания.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таблице сложения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картинки к примеру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наглядный рисунок превращается в запись на сложение и помогает связать счёт с числовой записью.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Таблица сложения помогает быстро находить ответы в пределах 10 и не теряться в простых примерах. Это особенно полезно на первых шагах устного счёта.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Ребёнок начинает лучше замечать, как числа связаны между собой: одни и те же суммы можно получить разными способами. Это делает счёт более гибким.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уроков 81–82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ответа становится привычной: можно сверить пример по таблице или по рисунку. Так уверенность растёт, а ошибки встречаются реже.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сложения остаётся рядом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уроков простые пары чисел запоминаются легче, а счёт становится спокойнее. Таблица сложения помогает быстро решать примеры, проверять ответы и увереннее работать с числами до 10.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2026-05-20T13:51:04Z</dcterms:created>
  <dcterms:modified xsi:type="dcterms:W3CDTF">2026-05-20T13:51:04Z</dcterms:modified>
</cp:coreProperties>
</file>