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С. Гумилев. «Орёл Синдбада»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 смелости и мечте: орёл соединяется с Синдбадом, зовущим в дальние страны.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Николай Гумилев и почему его стихи необычны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Степанович Гумилев — русский поэт начала XX века, представитель Серебряного века. Он часто писал о море, странствиях, Африке, подвиге и сильных людях. В его стихах яркие образы, точные слова и интерес к сказочным и историческим сюжетам.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419" y="138780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8087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6787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Синдбад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322663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Мореход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Синдбад-мореход — герой восточных сказок из книги «Тысяча и одна ночь». Он отправляется в дальние плавания, чтобы увидеть новые земли и проверить себя в пути.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3555587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и чудеса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путешествиях Синдбада ждут опасности и удивительные встречи. При этом герой умеет сохранять спокойствие, находить выход и не терять веру в свои силы.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4288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и вера в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Синдбад действует не как случайный счастливчик, а как человек с характером. Его уверенность помогает преодолевать страх и превращает приключения в урок взросления.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Высота, свобода и смелость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Орёл в поэме связан с высотой и свободой: он словно напоминает, что смелость начинается там, где человек не боится подняться выше. Его полёт делает героя заметным и необычным.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Крылья, скалы и дальний горизонт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орла вызывает картины неба и полёта, горных скал и далёкого горизонта. Так пространство поэмы расширяется: от земли — к мечте, от обычного — к приключению.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орла в поэме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странствия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произведения — путь в неизвестность. Это дорога не только по морю, но и по внутреннему маршруту: герой меняется, учится и становится смелее в неожиданных обстоятельствах.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Странствие помогает почувствовать, что новое — это всегда проверка. Встреча с другим миром требует собранности, терпения и умения действовать, даже когда вокруг опасно.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движение вперёд превращается в опыт. Герой не просто «плывёт» по сюжету — он растёт, меняет взгляд на себя и подтверждает, что характер важнее удачи.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основа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Странник появляется на горизонте
</a:t>
            </a:r>
            <a:pPr algn="l" indent="0" marL="0">
              <a:lnSpc>
                <a:spcPct val="100000"/>
              </a:lnSpc>
              <a:buNone/>
            </a:pPr>
            <a:r>
              <a:rPr lang="en-US" sz="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начинает с ощущения тайны и ожидания. Мы видим героя-путешественника, который напоминает сказочного странника: он готов к дороге и смотрит дальше привычного.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Усиливается образ орла
</a:t>
            </a:r>
            <a:pPr algn="l" indent="0" marL="0">
              <a:lnSpc>
                <a:spcPct val="100000"/>
              </a:lnSpc>
              <a:buNone/>
            </a:pPr>
            <a:r>
              <a:rPr lang="en-US" sz="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поэме всё явственнее звучит мотив высоты, появляется орёл как символ свободы. Он помогает почувствовать: герой способен мыслить широко и не замыкается в страхе.
</a:t>
            </a:r>
            <a:endParaRPr lang="en-US" sz="1254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 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 текст входит море, а вместе с ним — риск. Обстановка становится напряжённой, и путь проверяет человека на выносливость, внимательность и способность не терять себя.
</a:t>
            </a:r>
            <a:endParaRPr lang="en-US" sz="1245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ведёт к победе
</a:t>
            </a:r>
            <a:pPr algn="l" indent="0" marL="0">
              <a:lnSpc>
                <a:spcPct val="100000"/>
              </a:lnSpc>
              <a:buNone/>
            </a:pPr>
            <a:r>
              <a:rPr lang="en-US" sz="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напряжение сменяется мыслью о победе над страхом. Герой сохраняет силу характера, а финальный смысл закрепляет: свобода начинается внутри и поддерживает в дороге.
</a:t>
            </a:r>
            <a:endParaRPr lang="en-US" sz="1205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символы поэмы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складывается из переплетения образов: каждый добавляет свою «краску», но вместе они работают на идею смелого путешествия.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помогают понять характер героя: свобода и высота поддерживают его, море проверяет, путь меняет, а восток добавляет сказочную тайну.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символических значений по тексту поэмы (качественное соответствие, без точных числовых измерений).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у Гумилёва часто похож на человека действия: он не ждёт чуда и выбирает движение. В «Орле Синдбада» это проявляется в отваге и готовности идти дальше.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интерес к дальним странам не случайный. Герой стремится увидеть новое и испытать себя, поэтому любые перемены воспринимаются как часть пути, а не как угроза.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героя связана со свободой: он не привязан к одному месту и не боится менять решения. Такая позиция помогает ему преодолевать трудные моменты и сохранять веру.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381" y="1844204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3331" y="1844204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6025" y="1844204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01975" y="1844204"/>
            <a:ext cx="267900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образность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эпитеты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много выразительных эпитетов, которые делают предметы «видимыми». Благодаря точным словесным краскам легко представить и орла, и море, и дальние берега.
</a:t>
            </a:r>
            <a:endParaRPr lang="en-US" sz="1300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энергично: отдельные слова и словосочетания подчеркивают настроение путешествия. Ритм помогает почувствовать напряжение и ускорение, когда герой приближается к опасности.
</a:t>
            </a:r>
            <a:endParaRPr lang="en-US" sz="1231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в поэме помогают увидеть движение по-новому. Они делают образ орла особенно выразительным и усиливают ощущение высоты, полёта и стремления вперёд.
</a:t>
            </a:r>
            <a:endParaRPr lang="en-US" sz="1283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детали как 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мотивы создают ощущение красивой легенды. Когда в описаниях появляется восточный колорит, текст становится похожим на сказку, где чудо не отменяет смелости.
</a:t>
            </a:r>
            <a:endParaRPr lang="en-US" sz="1283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951520"/>
            <a:ext cx="3812100" cy="18219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и их значение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поэмы связаны между собой и объясняют, почему история про путешествие превращается в размышление о характере.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мотивов показывает стремление к новому: герой мечтает, проверяет себя, поднимается всё выше и находит смысл в движении.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мотивов, указанных в описании поэмы.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акмеизмом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Гумилев был одним из поэтов-акмеистов. Это направление ценило ясность мысли, точность деталей и «осязаемые» образы, чтобы читатель видел картину почти как на иллюстрации.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«Орле Синдбада» небо, море и полёт поданы чётко: слова будто фиксируют контуры — высота, горизонт, парусная даль. От этого стих становится зрительным и собранным.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также поддерживает интерес к предметной реальности: орёл, крылья, корабль, дорога показаны как конкретные силы, которые действуют в сюжете, а не просто украшают речь.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текст звучит как сказка, он сохраняет точность: образы работают на смысл. Благодаря этому мечта о дальних странах не расплывается, а становится понятной и убедительной.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 героя складывается в поэме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развивается от появления странника к мотивам моря, высоты, смелости и финальному акценту на внутренней свободе.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и морской колорит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рядом живут море, корабль и далёкие берега, но они сразу окрашены восточной сказочностью: чудеса не нарушают логику приключения, а делают путь загадочным и притягательным.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сочетание «расширяет» пространство текста: читатель словно путешествует по карте легенды. Визуальные ассоциации — ночное небо, парус, орёл и восточный пейзаж — помогают удерживать атмосферу.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линия стихотворения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ощущается в переходе от тревожного моря к взлёту: герой как будто меняет взгляд — и вместе с этим меняется тональность рассказа.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эмоционального напряжения сменяется ощущением опоры: образ орла и высоты помогают понять, что смелость рождается из опыта, а не из удачи.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(авторская интерпретация, условные значения по динамике настроения).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произведение запоминается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удерживает внимание необычным сюжетом: сказочный мотив превращается в реальное переживание пути. В нём есть приключение, но также — внутреннее движение героя.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работает символ: орёл легко представить, а имя Синдбада сразу вызывает ассоциации с дальними историями. Эти образы «сцепляют» знакомое и новое.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Звучная поэтическая речь делает картины яркими: высота, море, полёт и дорога складываются в целостную сцену. Благодаря этому чтение не превращается в пересказ.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как поэзия умеет объяснять мечту через образ. Сказочный сюжет становится художественным инструментом: он подталкивает к вере в смелость и свободу.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1896120"/>
            <a:ext cx="3812100" cy="18219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изображён Синдбад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Синдбада в поэме раскрываются через его поступки и внутренние качества — от реакции на опасность до тяги к новому.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цельный: он соединяет действие, интерес к миру и личную свободу. Поэтому Синдбад воспринимается не просто персонажем, а примером характера.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смысловых характеристик по описанию в поэме (по заданному пересказу).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стихотворения в творчестве Гумилева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заметны любимые темы Гумилёва: путешествия, экзотические страны, мотив подвига и подчёркнутый интерес к сильному характеру. Это делает текст продолжением его художественных поисков.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Романтика странствий здесь не сводится к мечтам: приключение всегда проверяет героя. С каждой новой преградой растёт уверенность — и становится яснее, что смелость нужна не «для вида».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поэмы легко связать с мировосприятием автора: движение вперёд воспринимается как работа души. Мечта ведёт в неизвестность, а характер помогает выдержать испытание.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образ орла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Орёл выступает «подсказкой» читателю: высота и полёт подталкивают думать о внутренней опоре. Поэтому герой воспринимается как человек действия.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работает сразу в нескольких направлениях: он объясняет, почему путь требует риска, и почему итогом становятся свобода и крепость духа.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культурных значений орла и роли образа в поэме (обобщение, не статистика).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произведению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«Орёл Синдбада» соединяет сказку и приключение, но при этом даёт символический смысл. Через образы мечты, пути и высоты герой получает возможность стать сильнее.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— свободное стремление к неизведанному: смелость помогает встретить опасность, а свобода становится внутренним итогом. Поэтому текст звучит торжественно и поддерживающе.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Гумилев создаёт образ персонажа, который живёт движением, полётом и жаждой открытия. Читатель ощущает: приключение — это не случайность, а выбор характера.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растёт там, где начинается мечта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поэма понятна школьникам: она говорит о мечте, смелости и интересе к миру. Синдбад и орёл показывают, что сила появляется, когда не боишься неизвестности.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2026-05-12T20:20:26Z</dcterms:created>
  <dcterms:modified xsi:type="dcterms:W3CDTF">2026-05-12T20:20:26Z</dcterms:modified>
</cp:coreProperties>
</file>