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3363" y="-15625"/>
            <a:ext cx="4148375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Олимпийское движение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объединение через спорт для развития личности и мира.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возрождение Олимпийских игр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 зародились в Древней Греции, начиная с 776 года до н.э., как культурно-спортивное событие. В XIX веке Пьер де Кубертен возродил их, основав МОК в 1894 году для международного сотрудничества через спорт.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75" y="-19675"/>
            <a:ext cx="4215350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Пьер де Кубертен — основатель современного Олимпийского движения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педагог и организатор Пьер де Кубертен сыграл ключевую роль в возрождении Игр в 1896 году, подчёркивая воспитательную роль спорта.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Кубертен выступал за честную борьбу и дружбу между нациями, рассматривая спорт как средство интеграции и образования.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Древнегреческие Олимпийские игры: традиции и влияние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 были важным панэллинским праздником, объединявшим города-государства в честь бога Зевса.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Игр объявлялось священное перемирие — экехерия, что обеспечивало безопасность участников и зрителей.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Состязания отражали идеалы калокагатии, альтернативно развивая и тело, и дух, воспитывая национальное достоинство.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Олимпийских игр и Парижская конференция 1894 года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1894 году на конгрессе в Сорбонне было принято решение возродить Игры и учреждён МОК.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Определены ключевые правила: регулярность, международный формат и пропаганда мира через спорт.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Пьер де Кубертен избран генеральным секретарём МОК, став движущей силой организации.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внимание уделялось развитию физической культуры и объединению всех стран на спортивной основе.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принципы и ценности Олимпийского движения
</a:t>
            </a:r>
            <a:endParaRPr lang="en-US" sz="3144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Олимпийское движение подчеркивает важность взаимного уважения между спортсменами и зрителями, соблюдение справедливых правил и честную конкуренцию как основу соревнований и взаимопонимания.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и честность в спорте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отказа от дискриминации и равных возможностей для всех способствуют укреплению международного мира и дружбы через спортивные встречи и объединение культур.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Инклюзивность и мир между нациями
</a:t>
            </a:r>
            <a:endParaRPr lang="en-US" sz="137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925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2594" y="1387800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1294" y="1387800"/>
            <a:ext cx="234413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28050" y="1394430"/>
            <a:ext cx="318300" cy="254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Олимпийская символика и её значение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переплетённых колец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Олицетворяют единство и взаимодействие пяти континентов, символизируя общечеловеческое объединение через спорт.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Олимпийский флаг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Поднятый впервые в 1920 году, он отражает идеалы мира и сотрудничества на мировом уровне во время Игр.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Олимпийский огонь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Олицетворяет непрерывность традиций, стремление к совершенству и соединение поколений участников Игр.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Клятва спортсменов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Выражает приверженность честной борьбе, уважению соперников и соблюдению правил соревнований.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957126"/>
            <a:ext cx="3812100" cy="181074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летних и зимних Олимпийских игр
</a:t>
            </a:r>
            <a:endParaRPr lang="en-US" sz="2032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характеристики проведения летних и зимних Олимпийских игр, видов спорта и условий.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обусловлены климатическими условиями и спецификой видов спорта.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олимпийский комитет (МОК)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Международного олимпийского комитета (МОК)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 объединяет национальные олимпийские комитеты и международные федерации, обеспечивая координацию развития Олимпийских игр.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выбирает города-хозяева, утверждает программы соревнований и контролирует соблюдение этических норм.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 ведёт борьбу с допингом, популяризирует ценности олимпизма и способствует вовлечению молодёжи в спорт.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выбора города для проведения Олимпийских игр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 критерии выбора града-хозяина по версии МОК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программе Олимпийских игр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момента первых игр в 1896 году программа постоянно менялась, включая новые виды спорта, чтобы отражать современные интересы и тенденции мировой молодежи.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Введены популярные дисциплины, такие как баскетбол (1936), дзюдо (1964), а также новейшие — скейтбординг и серфинг (2020), привлекающие молодых спортсменов.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некоторых видов связано с их сниженной популярностью или организационными сложностями, примером служит попытка вернуть бейсбол и софтбол.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обновления программы организован Международным олимпийским комитетом с учётом глобального интереса к спорту и культурных изменений.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участников Олимпийских игр (1896–2021)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охвата Олимпиады иллюстрирует расширение международного сотрудничества и интеграцию новых стран в олимпийское движение.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рост участников показывает растущую популярность и глобальное признание Олимпийских игр в современном мире.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олимпийский комитет, 2021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50" y="1289291"/>
            <a:ext cx="3274800" cy="24273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975" y="1289568"/>
            <a:ext cx="3274800" cy="23505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на Олимпийских играх: путь к равноправию
</a:t>
            </a:r>
            <a:endParaRPr lang="en-US" sz="2881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2050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женщин достигла почти 49%, что отражает усилия олимпийского движения по обеспечению равного участия и популяризации женского спорта во всем мире.
</a:t>
            </a:r>
            <a:endParaRPr lang="en-US" sz="972" dirty="0"/>
          </a:p>
        </p:txBody>
      </p:sp>
      <p:sp>
        <p:nvSpPr>
          <p:cNvPr id="11" name="Text 4"/>
          <p:cNvSpPr txBox="1"/>
          <p:nvPr/>
        </p:nvSpPr>
        <p:spPr>
          <a:xfrm>
            <a:off x="4972051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баланс полов на Олимпиаде в Токио
</a:t>
            </a:r>
            <a:endParaRPr lang="en-US" sz="1003" dirty="0"/>
          </a:p>
        </p:txBody>
      </p:sp>
      <p:sp>
        <p:nvSpPr>
          <p:cNvPr id="12" name="Text 5"/>
          <p:cNvSpPr txBox="1"/>
          <p:nvPr/>
        </p:nvSpPr>
        <p:spPr>
          <a:xfrm>
            <a:off x="942975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Париже впервые приняли участие женщины — 22 спортсменки. Этот малочисленный дебют положил начало постепенной борьбе за равные права и возможности для женщин в спорте.
</a:t>
            </a:r>
            <a:endParaRPr lang="en-US" sz="838" dirty="0"/>
          </a:p>
        </p:txBody>
      </p:sp>
      <p:sp>
        <p:nvSpPr>
          <p:cNvPr id="13" name="Text 6"/>
          <p:cNvSpPr txBox="1"/>
          <p:nvPr/>
        </p:nvSpPr>
        <p:spPr>
          <a:xfrm>
            <a:off x="942976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женщин на Олимпиаде 1900 года
</a:t>
            </a:r>
            <a:endParaRPr lang="en-US" sz="111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Олимпийское движение и политика: примеры и вызовы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1980: западный бойкот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западных стран отказались участвовать в связи с военной интервенцией СССР в Афганистане, что повлияло на политическую атмосферу Игр.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9868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Мехико 1968: протест "Черной силы"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Спортсмены США подняли кулаки с черными перчатками в знак протеста против расизма, используя олимпийскую арену для политического высказывания.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Лос-Анджелес 1984: ответный бойкот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Варшавского договора возглавили бойкот в ответ на события 1980 года, что подчеркнуло политическую напряжённость холодной войны.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715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вызовы: нейтралитет и санкции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спонсоров, политические санкции и вопросы нейтралитета осложняют организацию Игр, требуя постоянного баланса между спортом и политикой.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192" y="593900"/>
            <a:ext cx="3661916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городской инфраструктуры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Проведение Олимпийских игр приводит к модернизации транспортных систем и туристической отрасли, улучшая условия для местных жителей и гостей.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взаимопонимание и 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церемонии открытия и программы культурных обменов Олимпиада способствует межкультурному диалогу и внедрению образовательных инициатив в школах и университетах.
</a:t>
            </a:r>
            <a:endParaRPr lang="en-US" sz="1277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8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и культурное влияние Олимпийских игр
</a:t>
            </a:r>
            <a:endParaRPr lang="en-US" sz="228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Олимпийских игр на экономику принимающих стран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в Олимпиаду демонстрируют не только расходы, но и стимул для краткосрочного экономического роста и инфраструктурного развития.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положительные эффекты, не все приёмы экономии обеспечивают долгосрочную выгоду, учитывая долговые нагрузки и неиспользуемые объекты.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сайт МОК, Всемирный банк, 2022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Допинг и коррупция: современные вызовы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Расследования выявили масштабное применение запрещённых веществ, что повлекло отстранение национальных сборных и дисквалификацию видных спортсменов.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сотрудничестве с WADA внедряются новые технологии, включая биологические паспорта и современные лаборатории, для повышения эффективности контроля.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усилия, доверие к честности соревнований продолжает подвергаться испытаниям, требуя постоянной борьбы и прозрачности в спортивной сфере.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75" y="-19675"/>
            <a:ext cx="4215350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Инклюзия и Паралимпийские игры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Паралимпийские игры с 1960 года способствуют развитию спорта для людей с инвалидностью, объединяя более 4 400 спортсменов из сотен стран.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безбарьерные объекты и образовательные программы, а также медийная поддержка, что расширяет возможности и права спортсменов с особыми потребностями.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Олимпийского движения: тенденции и перспективы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трансформирует Олимпиаду — виртуальные трансляции и электронные билеты делают соревнования доступнее для глобальной аудитории.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киберспорта и внимание к экологии отражают современные интересы и вызовы, способствуя устойчивому развитию Олимпийского движения.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 инновации находятся в балансе, что позволяет сохранять исторические ценности и одновременно внедрять технологические нововведения.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вовлечению молодежи посредством образовательных программ и инициатив, направленных на развитие честной, инклюзивной спортивной среды.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Олимпийского движения в гармоничное развитие общества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Олимпиада объединяет народы, способствуя миру и взаимопониманию, продвигает здоровье, образование и социальное развитие через интеграцию традиций и инноваций в спорт.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2026-05-07T06:15:03Z</dcterms:created>
  <dcterms:modified xsi:type="dcterms:W3CDTF">2026-05-07T06:15:03Z</dcterms:modified>
</cp:coreProperties>
</file>