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устаревают и исчезают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жизнь, так меняется и язык.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в русском языке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исчезают из повседневной речи, потому что меняется сама жизнь. Такие слова помогают понять историю языка, старинные тексты и особенности прошлого.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перестают быть нужными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Исчезают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или обычай уходит из жизни людей, его название тоже перестаёт быть нужным. Так слова, связанные со старым бытом, постепенно переходят в книги и словари.
</a:t>
            </a:r>
            <a:endParaRPr lang="en-US" sz="1007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устаревают, потому что исчезают старые должности и занятия. Вместо них появляются новые профессии, а вместе с ними — новые и более привычные названия.
</a:t>
            </a:r>
            <a:endParaRPr lang="en-US" sz="998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часто делает старые слова ненужными. Например, с появлением электричества, новых поездов и автомобилей многие прежние названия стали использоваться всё реже.
</a:t>
            </a:r>
            <a:endParaRPr lang="en-US" sz="882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удобные синонимы
</a:t>
            </a:r>
            <a:pPr algn="l" indent="0" marL="0">
              <a:lnSpc>
                <a:spcPct val="115000"/>
              </a:lnSpc>
              <a:buNone/>
            </a:pPr>
            <a:r>
              <a:rPr lang="en-US" sz="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старое слово вытесняется более коротким, точным или знакомым вариантом. Люди быстрее выбирают то, что проще произносить, понимать и употреблять в обычной речи.
</a:t>
            </a:r>
            <a:endParaRPr lang="en-US" sz="999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мода и заимствования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и под влиянием моды: новые слова приходят из других языков и становятся привычнее. Из-за этого некоторые старые варианты постепенно уходят на второй план.
</a:t>
            </a:r>
            <a:endParaRPr lang="en-US" sz="9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и архаизмы: в чем разница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два вида устаревшей лексики и помогает увидеть, почему одни слова исчезают вместе с предметами, а другие заменяются современными синонимами.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связаны с ушедшей реальностью, а архаизмы имеют современные заменители. По таблице видно, что причина их устаревания различается.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«Устаревшая лексика»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устаревания слов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исчезают очень медленно, особенно если встречаются в школьных текстах, сказках или пословицах. Там они сохраняются дольше, чем в разговорной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перемены в обществе и технике. Остальные причины тоже важны, но обычно действуют как дополнительное усиление.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теме, без точной статистики; схема носит учебный характер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старинного быта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Лапти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Лапти — это обувь, которую плели из лыка. Сегодня такие слова помогают представить крестьянскую жизнь и понять, как люди одевались в прошлом.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обозначает традиционный деревянный дом в деревне. Это слово часто встречается в сказках, описаниях старого быта и рассказах о жизни на Руси.
</a:t>
            </a:r>
            <a:endParaRPr lang="en-US" sz="875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Коромысло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Коромысло — дуга для переноски вёдер на плечах. Оно напоминает, что раньше воду носили вручную, без водопровода и бытовой техники.
</a:t>
            </a:r>
            <a:endParaRPr lang="en-US" sz="913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Прялка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Прялка — предмет для ручного прядения нитей. Слово связано с домашним трудом, когда одежду и ткани создавали не на фабрике, а дома.
</a:t>
            </a:r>
            <a:endParaRPr lang="en-US" sz="875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Лучина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Лучина — тонкая щепка, которую использовали для освещения. Она показывает, как люди жили до появления электрических ламп и современных светильников.
</a:t>
            </a:r>
            <a:endParaRPr lang="en-US" sz="8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в истории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эпохи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Царь, дворянин и помещик называют людей и общественные роли, связанные с прежним устройством России. Без таких слов трудно точно описать прошлые века и их порядок.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должности и 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Городничий, ямщик и рекрут обозначают должности, занятия и обязанности, которые существовали раньше. Они помогают понять, как работали управление, транспорт и военная служба.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историческая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нужны там, где важно назвать явление старого времени без подмены современным словом. Именно поэтому они часто встречаются в учебниках, былинах и произведениях о прошлом.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без путаницы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читатель узнаёт историзм, ему легче представить эпоху и не перепутать старое явление с современным. Так текст становится понятнее и 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живого слова к устаревшему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слово постепенно выходит из активной речи и сохраняется в пассивном словаре.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слова устаревают быстрее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сферах особенно заметно, как новые вещи и способы работы меняют словарь. Поэтому старые названия там чаще всего уходят в пассивную лексику.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меняются слова, связанные с повседневной жизнью и техникой. Чем больше обновляется сфера, тем скорее устаревает её словарь.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теме, без точных статистических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в художественной литературе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делают речь торжественной, старинной или сказочной. Благодаря им текст звучит необычно и помогает читателю сразу почувствовать другую эпоху.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прошлого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чело, перст и злато создают яркий исторический колорит. Они помогают автору показать не только время, но и настроение произведения.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традицией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 стихах, былинах и сказках. Они сохраняют связь литературы с культурой, в которой рос русский язык.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о прошлом архаизмы передают особенности языка героев. Так становится понятнее, как могли говорить люди в давние времена.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слово и современный синоним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часто сохраняют прежний смысл, но в современной речи звучат иначе. Таблица показывает, как меняется форма слова при сохранении значения.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сохраняется, но форма упрощается: современный язык выбирает более привычные и короткие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лексики и словарные соответствия устаревших слов.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редко звучат в современной речи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из старой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странице старого словаря слово выглядит знакомо, но почти не встречается в разговоре. Рядом стоит краткое толкование, которое помогает понять его значение и увидеть, как язык сохраняет память о прошлом.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текст и редкая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повести о прошлом слово может встретиться в описании быта, одежды или обращения к людям. Такое слово редко звучит в обычной речи, зато точно передает атмосферу времени и делает текст более выразительным.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осталось в 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слова узнают по школьным урокам, иллюстрациям и подписи в словаре. Они не исчезли полностью, но живут главным образом в книгах, учебниках и исторических сюжетах, где особенно важна точность.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словам сохраниться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слово встречается в знакомых детям текстах и сюжетах, тем легче оно запоминается и остается понятным.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старые слова сохраняют чтение, сказки и культурная среда; они поддерживают узнаваемость редкой лексики.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теме устаревшей лексики; дата не 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67" y="1253430"/>
            <a:ext cx="382725" cy="437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067" y="2675505"/>
            <a:ext cx="382725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729" y="3385530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2729" y="4096568"/>
            <a:ext cx="437400" cy="437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словари отмечают устаревшие слова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Помета рядом со 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толковых словарях устаревшие слова сопровождаются сокращениями вроде «устар.» или «истор.». Такая помета сразу показывает, что слово редко употребляется в современной речи.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толкование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пометы словарь обычно дает короткое объяснение значения. Это помогает понять слово без догадок и не перепутать его с ошибкой или незнакомым вариантом.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приводится цитата из литературы или исторического источника. Пример показывает, как слово использовалось раньше и в каком контексте оно было естественным.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аналог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словарях рядом часто указывают привычное современное слово. Это облегчает сравнение и помогает быстро увидеть, как изменился язык.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помета защищает от ошибки: редкое слово не принимают за новое или странное. Так легче понять, к какой лексике оно относится.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слово устарело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признаки, по которым слово относят к устаревшей лексике.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старые слова важны сегодня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сохраняют сведения о том, как люди жили раньше: что носили, чем пользовались, как называли предметы и должности. По ним легче представить прошлую эпоху.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классики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знания старых слов труднее читать произведения Пушкина, Лермонтова, Гоголя и других авторов. Лексика прошлого помогает точно понять смысл текста и не подменять его современными представлениями.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слова встречаются в сказках, семейных рассказах и народной культуре. Они соединяют современного школьника с речью предков и показывают, как язык передает опыт от поколения к поколению.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устаревшим словам видно, как русский язык менялся веками. Одни формы исчезали, другие заменялись более удобными, но все они остались частью языковой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старого слова к новому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новое слово не только проще, но и точнее отражает современную жизнь и новые предметы.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слова обычно короче и удобнее; часть замен связана с изменением самих реалий, а не только с формой.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примеров устаревшей и современной лексики из школьного курса русского языка.
</a:t>
            </a:r>
            <a:endParaRPr lang="en-US" sz="7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в жизни школьника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Открывая сказку или повесть о прошлом, школьник встречает слова, которые уже не звучат в обычной речи. Словарь рядом с учебником помогает быстро понять их смысл и увидеть, как создается атмосфера времени.
</a:t>
            </a:r>
            <a:endParaRPr lang="en-US" sz="97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историческом фильме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о старине герои говорят иначе, и это делает речь правдоподобной. Редкие слова помогают узнать эпоху по одежде, обращениям и деталям быта, а не только по костюмам и декорациям.
</a:t>
            </a:r>
            <a:endParaRPr lang="en-US" sz="1055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по языку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русского языка устаревшие слова становятся примерами для разбора. Ученику важно заметить, где слово сохранилось в тексте, что оно значит и почему сегодня вместо него употребляется другой вариант.
</a:t>
            </a:r>
            <a:endParaRPr lang="en-US" sz="99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обращаться с редкими словами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кажется необычным, нужно посмотреть его в словаре. Это помогает избежать ошибки и понять, относится ли оно к устаревшей лексике или просто редко встречается.
</a:t>
            </a:r>
            <a:endParaRPr lang="en-US" sz="1009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редкий оборот в сказке, письме или историческом тексте может иметь разный оттенок. Контекст подсказывает значение точнее, чем догадка по внешнему виду слова.
</a:t>
            </a:r>
            <a:endParaRPr lang="en-US" sz="979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уместный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обычном разговоре устаревшее слово лучше не заменять случайно там, где нужен современный и понятный вариант. Уместность делает речь ясной и точной.
</a:t>
            </a:r>
            <a:endParaRPr lang="en-US" sz="1105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 через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редкое слово встречается в книгах, заданиях и исторических примерах, тем легче его запомнить. Так оно становится понятным и не вызывает затруднений при чтении.
</a:t>
            </a:r>
            <a:endParaRPr lang="en-US" sz="9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исчезновение слов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слов из языка показывает, как меняются жизнь, техника и культура людей. Устаревшая лексика помогает сохранить память о прошлом и делает чтение старых текстов точнее и понятнее.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2026-05-28T14:32:47Z</dcterms:created>
  <dcterms:modified xsi:type="dcterms:W3CDTF">2026-05-28T14:32:47Z</dcterms:modified>
</cp:coreProperties>
</file>