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Теорема, обратная теореме Пифагора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сторонам узнать прямой угол?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Пифагора помогает по трём сторонам определить, есть ли в треугольнике прямой угол. Её используют в геометрии, черчении и практических измерениях.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сторону, которая длиннее двух остальных. Именно её квадрат сравнивают с суммой квадратов двух меньших сторон, потому что она может быть гипотенузой.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 большей стороны равен сумме квадратов двух других сторон, то треугольник обязательно прямоугольный. Это и есть обратная теорема Пифагора.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записывать правило так: c² = a² + b². Здесь c обозначает большую сторону, а a и b — две меньшие стороны треугольника.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не измерять углы отдельно. Достаточно вычислить квадраты сторон и сделать строгий вывод о наличии или отсутствии прямого угла.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 рисунке прямоугольного треугольника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между которыми расположен прямой угол, называются катетами. На схеме их обычно обозначают буквами a и b.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напротив прямого угла — это гипотенуза. Она всегда самая длинная, поэтому именно её обозначают буквой c.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в вершине показывает, где находится прямой угол. По этому признаку легко понять, какие стороны являются катетами.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рисунком полезно написать c² = a² + b². Так сразу видно, какое соотношение нужно проверить в обратной теореме.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 известных тройках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не только сами числа, но и их квадраты должны совпасть точно. Это удобный способ быстро сравнить результаты вычислений.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троек 3-4-5, 5-12-13 и 8-15-17 равенство выполняется, а для 4-5-6 — нет. Значит, только первые три задают прямоугольные треугольники.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и их квадратов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работает равенство для разных наборов сторон и почему важен именно квадрат большей стороны.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сумма квадратов двух меньших сторон совпадает с квадратом большей стороны, значит треугольники прямоугольные.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по обратной теореме именно эту сторону возводят в квадрат и сравнивают с суммой квадратов двух других сторон.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 школьного курса геометрии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трёх сторон треугольника всегда самая длинная является гипотенузой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треугольника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трём данным сторонам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Пифагора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она помогает находить неизвестную сторону, если известны две другие. Формула связывает катеты и гипотенузу и работает только при прямом угле.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направление другое: по трём сторонам проверяют, есть ли прямой угол. Это особенно удобно, когда углы измерять не нужно или невозможно.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теоремы основаны на одном равенстве c² = a² + b². Поэтому они дополняют друг друга и дают два способа работать с прямоугольным треугольником.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 6, 8 и 10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квадрат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вычисляем квадраты меньших сторон: 6² = 36 и 8² = 64. Эти числа легко сложить устно, что делает пример очень удобным.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36 + 64 = 100. Затем находим квадрат большей стороны: 10² = 100. Значения совпадают точно, без округления.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числа целые, поэтому проверка занимает меньше времени и хорошо подходит для устного ответа, самостоятельной работы и повторения правила.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выполняется равенство c² = a² + b², треугольник со сторонами 6, 8 и 10 является прямоугольным.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где равенство не выполняется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разница в числах меняет вывод: для прямоугольного треугольника совпадение должно быть точным.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примерах равенства нет, значит прямой угол отсутствует.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вычисления по тройкам 4-5-6, 5-6-7, 7-8-9.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62156" y="3230225"/>
            <a:ext cx="230737" cy="26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пифагоровых троек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Пифагорова тройка — это три целых числа, для которых выполняется равенство a² + b² = c². Такое соотношение сразу указывает на прямоугольный треугольник без измерения углов.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числа образуют пифагорову тройку, они могут быть длинами сторон прямоугольного треугольника. При этом самое большое число всегда соответствует гипотенузе.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Тройки 3-4-5, 5-12-13 и 8-15-17 часто используют в школьных задачах, потому что проверка выполняется быстро и не требует громоздких вычислений или округлений.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сомнений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польза таких троек в том, что результат можно получить точно. Если равенство выполнено, треугольник прямоугольный; если нет, прямого угла нет.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в числах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квадратов показывает, что у всех приведённых троек выполняется одно и то же равенство.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совпадают значения a²+b² и c², поэтому каждая тройка задаёт прямоугольный треугольник.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сторона c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c принимают не самую длинную сторону. Тогда сравнение становится ошибочным, потому что в обратной теореме именно квадрат наибольшей стороны должен быть отдельным.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 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сравнивать сами длины сторон вместо их квадратов. Теорема работает только с соотношением c² и a²+b², а не с обычными числами.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сторона записана в сантиметрах, а другая в миллиметрах, вычисление теряет смысл. Перед проверкой все длины нужно привести к одной единице измерения.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Округление вместо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теоремы важно точное равенство. Если значения лишь «почти совпадают», делать вывод о прямоугольности нельзя, потому что в геометрии требуется строгая проверка.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смысла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спешит и забывает сначала проверить, что даны именно три стороны треугольника. Без полного набора данных применять обратную теорему нельзя.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 обратную теорему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трём данным сторонам треугольника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эта теорема работает на практике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прямого угла на 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разметке фундамента или стены строители измеряют стороны и диагональ, чтобы убедиться, что угол действительно прямой. Такой способ помогает избежать перекоса уже на раннем этапе работы и экономит время на исправления.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без лишних измерений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обратная теорема позволяет проверить форму фигуры по длинам сторон. Если известны только отрезки, можно сделать строгий вывод о прямом угле, не пользуясь транспортиром и не полагаясь на рисунок на глаз.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на участке или спортивной площадке теорема помогает быстро проверить, что разметка выполнена точно. Достаточно измерить стороны и сравнить квадраты, чтобы понять, получился ли прямоугольный участок.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вычислений для нескольких треугольников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проверка основана не на внешнем виде, а на точном числовом равенстве.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столбцов сразу выделяет прямоугольные треугольники, а различие указывает на отсутствие прямого угла.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класс; вычисления по тройкам 3-4-5, 5-12-13, 4-5-6.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доказывает теорема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устанавливает наличие прямого угла, если известны длины трёх сторон. Для вывода не нужно измерять угол отдельно: достаточно проверить числовое равенство квадратов.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оценки на глаз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 опирается на внешний вид рисунка. Даже если треугольник нарисован неточно, вывод остаётся строгим, потому что основан на вычислениях, а не на впечатлении.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наибольшую сторону и принимают её за c. Только после этого сравнивают её квадрат с суммой квадратов двух остальных сторон.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геометрический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равенство выполняется, можно уверенно сказать, что треугольник прямоугольный. Если нет, то прямого угла в нём нет, и это тоже точный результат.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обратной теоремы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 — совпадение c² и a²+b² без приближений. Даже небольшое отличие означает, что треугольник не является прямоугольным.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проверкой нужно найти наибольшую сторону, потому что именно она играет роль гипотенузы. Если выбрать не её, вывод окажется неверным.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особенно полезна в задачах, где нужно быстро определить, прямоугольный ли треугольник. Несколько вычислений дают однозначный ответ.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удобна там, где известны только длины сторон. Она позволяет сделать строгий вывод, не измеряя углы и не строя дополнительные вспомогательные линии.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Пифагора позволяет определить прямоугольный треугольник по длинам его сторон. Она делает геометрию точной и удобной: достаточно сравнить квадраты, чтобы получить уверенный ответ.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2026-05-29T03:49:44Z</dcterms:created>
  <dcterms:modified xsi:type="dcterms:W3CDTF">2026-05-29T03:49:44Z</dcterms:modified>
</cp:coreProperties>
</file>