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чисел столбиком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многозначные числа быстро и без ошибок.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важен каждый разряд: единицы, десятки, сотни и тысячи. Если ставить одинаковые разряды друг под другом, сразу видно, что именно складывается или вычитается в каждом столбце.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в десятичной записи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должны стоять под единицами, десятки — под десятками, а сотни — под сотнями. Тогда каждое действие выполняется в своём разряде, без смешения цифр.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расположении удобно считать справа налево и не терять значение цифр. Даже небольшая ошибка в записи может изменить весь ответ, хотя сами вычисления будут верными.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Разрядная запись особенно полезна в примерах с большими числами. Она помогает быстро увидеть структуру числа и понять, где нужен перенос или заимствование.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числа записывают друг под другом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примере 243 + 126 получаем 9 единиц, 6 десятков и 3 сотни. Такой способ хорошо показывает, как числа соединяются по разрядам и почему ответ получается 369.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разряде сумма цифр меньше 10, сложение идёт прямо по столбцам. Сначала складывают единицы, затем десятки, потом сотни, не делая дополнительных пометок.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перенос десятка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число к круглому десятку, тем заметнее переход к следующему разряду.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в разряде достигает 10 или больше, одна единица переходит в следующий разряд как десяток.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столбиком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выполнения сложения многозначных чисел в столбик.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единица старшего разряда превращается в десять единиц следующего. Это позволяет не потерять десяток при сложении и получить точный ответ.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27 + 15 из задания.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переносится в следующий разряд.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заимствования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584 − 231 получается 353. Такой способ показывает, что при удобном расположении разрядов вычисления проходят быстро и без дополнительных действий.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верхняя цифра в каждом разряде не меньше нижней, вычитание выполняют сразу по столбцам. Сначала считают единицы, затем десятки, после этого сотни.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занимать из старшего разряда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помогает продолжить вычитание, даже если в младшем разряде не хватает единиц или десятков.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есть разряд, где уменьшаемое меньше вычитаемого, поэтому приходится менять старшую единицу на десять младших.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вычитания столбиком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выполнения вычитания многозначных чисел в столбик.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заимствование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младшем разряде не хватает цифр, берут одну единицу из соседнего старшего разряда. Она превращается в 10 единиц меньшего разряда и делает вычитание возможным.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402 − 185 сначала 4 сотни уменьшаются до 3, а одна сотня переходит в десятки. Потом из этих 10 десятков можно занять для единиц.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всегда затрагивает два соседних разряда: тот, откуда берут, и тот, куда добавляют. Поэтому важно не забыть уменьшить старшую цифру после переноса.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этот шаг, ответ получится неверным, даже когда остальные вычисления выполнены правильно. Аккуратное заимствование помогает сохранить точность при вычитании многозначных чисел.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652183"/>
            <a:ext cx="4867800" cy="2126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сложении и вычитании столбиком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ошибки, их причины и правильные действия при вычислениях столбиком.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со сложностью примера, а с нарушением порядка действий и невнимательной записью чисел.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урока по сложению и вычитанию столбиком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примерах со столбиком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нельзя пропускать: они показывают, в каком разряде стоит каждая цифра. В числе 3005 сразу видно тысячи, сотни, десятки и единицы.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Сложение с нулями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3005 + 478 нули помогают правильно выровнять числа по разрядам. Тогда вычисление идёт по столбцам без путаницы.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Вычитание через нули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4000 − 156 заимствование проходит через несколько разрядов. Если рядом стоят нули, нужно особенно внимательно выполнять каждый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вычисление выполнено без ошибок и ответ действительно подходит к примеру.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дополняют друг друга: обратное действие проверяет точность, а оценка помогает заметить явно неверный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урока. Пример: 246 + 138 = 384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несколькими переносами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разряде десятков получается 8 + 7 + 1 = 16. Снова пишут 6 и переносят 1 в сотни, поэтому итоговый ответ равен 965.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689 + 276 перенос начинается в разряде единиц. 9 + 6 = 15, поэтому пишут 5 и переносят 1 в десятки. Так сохраняется правильная сумма.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сложения и вычитания столбиком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похожи и чем отличаются сложение и вычитание при записи столбиком.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действия строятся по одной логике записи, но требуют разных дополнительных шагов: переноса в сложении и заимствования в вычитании.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8" y="4109015"/>
            <a:ext cx="14017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примерная оценка ответа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заранее показывает, каким примерно должен быть ответ. Если число сильно отличается от ожидаемого результата, стоит сразу перепроверить вычисления по разрядам.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полученный ответ не подходит по смыслу, оценка помогает заметить сбой в переносе, заимствовании или записи чисел. Это экономит время на повторный пересчёт.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больших числах и текстовых задачах примерная оценка особенно удобна. Она помогает понять, выглядит ли результат реалистично, ещё до точной 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в столбик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подходит и для сложения, и для вычитания многозначных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вычисления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помогают узнать стоимость нескольких товаров, сдачу или разницу между ценами. Такие расчёты часто встречаются в магазине и дома.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нужны, когда складывают длину, массу или время. Например, можно определить общий результат из нескольких частей или найти, сколько осталось.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столбика удобно считать минуты и часы, особенно если нужно сложить интервалы или найти разницу между двумя моментами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математике такие вычисления встречаются постоянно. Они помогают находить общую величину, разность результатов и неизвестную часть по условию.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сложения и вычитания столбиком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записывать числа по разрядам, считать справа налево и не забывать перенос или заимствование, вычисления становятся понятными и надёжными. Проверка ответа делает результат ещё точнее.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2026-05-24T13:00:40Z</dcterms:created>
  <dcterms:modified xsi:type="dcterms:W3CDTF">2026-05-24T13:00:40Z</dcterms:modified>
</cp:coreProperties>
</file>