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1: Sommerferien — летние каникулы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отдых и разговоры о своих каникулах по-немецки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летних каникул важна для 7 класса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семиклассникам: о лете легко говорить, вспоминать личный опыт и повторять знакомую грамматику. На её основе удобно строить короткие ответы, мини-диалоги и простые описания о семье, друзьях, поездках и планах на новый учебный год.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32108"/>
            <a:ext cx="452400" cy="402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 теме Ferien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Ferien, der Urlaub и der Sommer помогают назвать саму тему разговора. С их помощью можно сказать, когда и как проходит отдых, а также описать летние впечатления.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отпуск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der Strand, das Meer, die Berge, die Stadt и das Dorf показывает, где можно провести лето. Эти слова нужны для короткого рассказа о маршруте, месте проживания и любимом уголке отдыха.
</a:t>
            </a:r>
            <a:endParaRPr lang="en-US" sz="916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отдыха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fahren, fliegen, reisen и besuchen помогают говорить о перемещениях и визитах. Они особенно полезны, когда нужно рассказать, куда вы едете и с кем проводите каникулы.
</a:t>
            </a:r>
            <a:endParaRPr lang="en-US" sz="957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движение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Wetter, die Sonne и связанные с ними выражения помогают описать летнюю погоду. Они делают рассказ точнее: можно сказать, было ли тепло, солнечно, приятно или дождливо.
</a:t>
            </a:r>
            <a:endParaRPr lang="en-US" sz="946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впечатления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schwimmen, spielen, lesen, wandern, machen и genießen описывают повседневные дела летом. Они позволяют показать, чем человек занят в свободное время и какие занятия ему нравятся больше всего.
</a:t>
            </a:r>
            <a:endParaRPr lang="en-US" sz="848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занятия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отдых: море, горы, лагерь и дом у бабушки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варианты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отдыхают по-разному: у моря, в горах, в деревне, в лагере или дома. Каждый вариант даёт свои слова и ситуации для описания. 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оживить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наглядного рассказа подходят чемодан, палатка, велосипед, рюкзак, книга и мяч. Такие детали легко связывают немецкую лексику с реальными летними событиями.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дети летом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летний день может быть очень разным: активным, спокойным и семейным.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Sommerferien для 7 класса; иллюстративные данные без привязки к статистике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занимают подвижные занятия, а спокойные дела встречаются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для рассказа о каникулах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поездок и перемещений чаще всего нужны fahren, fliegen, reisen и besuchen. Они помогают сказать, куда вы едете, кого навещаете и как добираетесь до места отдыха.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действий в свободное время подходят schwimmen, spielen, lesen, essen, packen и schlafen. Эти глаголы описывают обычный день на отдыхе дома, на пляже или в лагере.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настроения и впечатлений важны bleiben, genießen, entdecken и фотографieren. Их удобно сочетать со словами времени: am Morgen, im Juli, in den Ferien, am Abend.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 теме: слова и значения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немецкие слова с темой летнего отдыха и поездки.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группируются вокруг отдыха, дороги и вещей для летней поездки; это облегчает запоминание и использование в коротких высказываниях.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Sommerferien, отобранная для 7 класса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короткий рассказ о летних каникулах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устного ответа и простого текста на тему Sommerferien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о лете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месте и маршруте помогают быстро начать разговор: Wohin fährst du? Wo warst du im Sommer? Короткий ответ делает речь понятной и естественной.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занятиях и планах повторяют глаголы темы: Was machst du in den Ferien? Mit wem reist du? Antworten строятся просто: Ich spiele, ich schwimme, ich besuche.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погоде и предпочтениях помогают описывать впечатления: Wie ist das Wetter? Was gefällt dir am besten? Здесь удобно использовать слова warm, sonnig, gut и gern.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мини-диалоги полезны для парной работы: они тренируют личную информацию, короткие реплики и умение отвечать без длинных фраз.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и вещи для летней поездки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чемодан аккуратно складывают T-Shirt, Shorts, Schuhe и Mütze. Рядом лежат Sonnencreme, Trinkflasche и билет. Такие вещи нужны, чтобы дорога была удобной, а отдых — безопасным и спокойным.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перед поездкой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моря берут Badeanzug, солнцезащитный крем, книгу и бутылку воды. Когда солнце яркое, особенно важны головной убор и удобная обувь. Это помогает провести день комфортно и без лишней усталости.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 пляже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идёт гулять по городу или едет на экскурсию, в рюкзак кладут Handy, Buch и немного воды. Иногда добавляют Reisepass или билет, если поездка связана с дорогой и переездом.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рюкзак для прогулки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погода и её признаки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признаки чаще всего связаны с летом: тепло, солнце и длинный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 наглядной диаграммы; не является статистическим исследованием.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преобладают тёплые и солнечные дни, поэтому чаще выбирают прогулки, купание и поездки.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 погоды на немецком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погоду, используйте короткие фразы: Es ist warm, Es ist sonnig, Es ist windig. Такие предложения легко запомнить и быстро включить в устный ответ.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сообщения о времени подойдут простые формы настоящего времени: Im Sommer ist es heiß. Heute scheint die Sonne. Morgen regnet es. Это делает речь понятной и точной.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объяснить действия: Deshalb gehen wir schwimmen, spazieren oder spielen draußen. Так ученик связывает описание дня с выбором занятия и отвечает полнее.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дома, у моря, в горах и в лагере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четыре популярных варианта летнего отдыха по месту, занятиям и общему впечатлению.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Sommerferien; учебный сравнительный пример.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отдыха свой набор действий и словаря, поэтому ученикам важно уметь сравнивать места и описывать впечатления.
</a:t>
            </a:r>
            <a:endParaRPr lang="en-US" sz="16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были 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называет месяц или период: в июле, в августе, летом. Это задаёт начало рассказа и помогает сразу связать событие со временем.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проходил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говорит о месте: у моря, дома, в деревне, в лагере или в горах. Так появляется основа для дальнейшего описания.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и что делали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назвать людей и занятия: с семьёй, с друзьями, плавали, гуляли, играли, ездили на экскурсии. Рассказ становится живым и понятным.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ученик отмечает, что понравилось больше всего: новые друзья, мороженое, поездки или спокойные вечера. Так текст звучит завершённо.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 каникулах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последовательный рассказ о летних каникулах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расположить события в правильном порядке и сделать короткий текст логичным.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в летних каникулах: три короткие истории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просыпаются в палатках и сразу выходят на свежий воздух. Потом они завтракают вместе, собирают рюкзаки и идут на прогулку к озеру. Днём их ждут игры, спортплощадка и новые задания в группе.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палаточном лагере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группа идёт на мастер-класс: делают поделки, учатся работать в команде и пробуют новое дело. Рядом лежат спортивный инвентарь, вода и рюкзаки. Такой день показывает, что лагерь — это не только отдых, но и развитие.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Мастер-класс после обеда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дети садятся вокруг костра и делятся впечатлениями за день. Кто-то рассказывает о походе, кто-то показывает рисунок или фотографию. В лагере такие вечера помогают подружиться и говорить друг с другом свободнее.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костра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летние занятия класса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популярность, но и разнообразие интересов семиклассников: активные и спокойные занятия представлены вместе.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опрос класса, условные данные для демонстрации 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подвижные виды отдыха, но чтение и прогулки тоже важны: у класса есть разные предпочтения.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665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4300" y="1412720"/>
            <a:ext cx="3258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летних планах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 планах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machst du in den Ferien? помогает начать разговор и сразу узнать, чем человек займётся летом. Это самый простой способ открыть мини-диалог.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 компании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 wem bist du dort? показывает, с кем пройдут каникулы: с семьёй, с друзьями или с родственниками. Ответ помогает сделать рассказ более личным и естественным.
</a:t>
            </a:r>
            <a:endParaRPr lang="en-US" sz="115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место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Wohin fährst du? переводит разговор к месту отдыха: к морю, в лагерь, в деревню или в горы. Так ученик тренирует лексику поездок и направления.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длительность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lange bleibst du? завершает диалог и учит говорить о времени пребывания. Короткий ответ делает речь связной и подходит для парной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 Sommerferien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основные слова, действия и выражения, которые нужны для короткого рассказа о летних каникулах.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словарь, простые грамматические формы и связный рассказ, поэтому её легко использовать в устной и письменной речи.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Sommerferien; подборка ключевой лексики и речевых моделей.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Sommerferien: что умеет семиклассник после урока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темы ученик уверенно говорит о лете: называет занятия, описывает погоду и место отдыха, задаёт простые вопросы и строит короткий связный рассказ о своих каникулах.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2026-05-25T02:20:03Z</dcterms:created>
  <dcterms:modified xsi:type="dcterms:W3CDTF">2026-05-25T02:20:03Z</dcterms:modified>
</cp:coreProperties>
</file>