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России о противодействии экстремизму и терроризму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защищают людей от ненависти, насилия и опасных угроз.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семиклассников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призывы могут встретиться в соцсетях, играх и чатах. Важно уметь распознавать угрозы, не пересылать подозрительные материалы и сразу обращаться к взрослым.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экстремизм по российскому закону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114-ФЗ 2002 года определяет экстремизм как действия, которые разжигают ненависть, вражду и унижают достоинство людей.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действиям относят призывы к насилию, оскорбления по национальности, религии, языку или происхождению, а также распространение запрещённых материалов.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запрещает создание и поддержку экстремистских организаций и направлен на защиту прав, свободы и безопасности человека.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терроризм и зачем нужен закон о противодействии терроризму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35-ФЗ 2006 года рассматривает терроризм как идеологию насилия и способ устрашения людей.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Террористические действия могут включать взрывы, поджоги, захват заложников и угрозы, которые создают опасность для общества.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таких действий — принудить государство или людей к нужному поведению через страх, разрушения и жертвы.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описывает меры предупреждения терактов, защиту граждан, режим контртеррористической операции и работу служб безопасности.
</a:t>
            </a:r>
            <a:endParaRPr lang="en-US" sz="8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370220"/>
            <a:ext cx="4452300" cy="7595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ключевых закона: что регулирует каждый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меры против экстремизма и терроризма.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защищает от идей вражды, второй — от угроз и насилия, которые создают прямую опасность для людей.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законы РФ № 114-ФЗ от 25.07.2002 и № 35-ФЗ от 06.03.2006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575" y="1512284"/>
            <a:ext cx="617700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6489" y="2126375"/>
            <a:ext cx="715800" cy="572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1201" y="1409453"/>
            <a:ext cx="617700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09352" y="2330722"/>
            <a:ext cx="715800" cy="572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2764" y="1387020"/>
            <a:ext cx="617700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Уголовного кодекса, связанные с экстремизмом и терроризмом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Террористический акт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205 УК РФ касается действий, которые создают угрозу жизни людей, разрушают объекты и вызывают страх в обществе.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Содействие терроризму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205.1 устанавливает ответственность за помощь в подготовке, финансировании, организации или совершении террористических действий.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Призывы к экстремизму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280 УК РФ относится к публичным призывам к экстремистской деятельности, в том числе через интернет и сообщения.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Ненависть и вражда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282 касается возбуждения ненависти или вражды и унижения достоинства людей по признакам группы или принадлежности.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Экстремистские сообщества и организации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282.1 и 282.2 связаны с участием в экстремистском сообществе и поддержкой запрещённой организации.
</a:t>
            </a:r>
            <a:endParaRPr lang="en-US" sz="90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используются для защиты общества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работают вместе и охватывают обучение, контроль и защиту людей.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сделан на профилактике: предотвратить опасное поведение проще и безопаснее, чем устранять его последствия.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мер, предусмотренных законодательством РФ о противодействии экстремизму и терроризму
</a:t>
            </a:r>
            <a:endParaRPr lang="en-US" sz="7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обнаружении опасной информации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правилах безопасного поведения и обращении к взрослым и специалистам.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Сообщение, которое нельзя игнорировать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чате появляется короткая фраза, похожая на шутку, но в ней есть оскорбления по национальности и призыв «наказать» других. Рядом прикреплены ссылки и символика запрещённой группы, которая маскируется под обычное сообщество.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Ложная «секретная информация»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присылают материал, где обещают раскрыть «правду» и предлагают вступить в закрытый чат. Текст постепенно переходит к угрозам, инструкции по опасным действиям и давлению на тех, кто сомневается.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Комментарий, который разжигает конфликт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видео кто-то оставляет агрессивный комментарий, высмеивает веру или происхождение людей и зовёт к насилию. Такие сообщения часто выглядят как мнение, но по сути подталкивают к вражде и нарушению закона.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опасный контент в сети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умысел и последствия поступка влияют на решение о проверке и наказании.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Уголовный кодекс РФ и Кодекс РФ об административных правонарушениях
</a:t>
            </a:r>
            <a:endParaRPr lang="en-US" sz="703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вида ответственности могут наступать для несовершеннолетних
</a:t>
            </a:r>
            <a:endParaRPr lang="en-US" sz="1840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ответственности и возможные последствия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ответственности зависит от того, что именно сделал человек и насколько опасны были его действия. Таблица показывает основные примеры и меры.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опаснее поступок, тем строже последствия. Для школьных нарушений чаще применяются воспитательные меры, а за общественно опасные действия — административная или уголовная ответственность.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 РФ, КоАП РФ, школьный устав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125019"/>
            <a:ext cx="462695" cy="3701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587378"/>
            <a:ext cx="462927" cy="462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336165"/>
            <a:ext cx="462724" cy="370179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 школе и семье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занятиях школьники учатся распознавать опасные сообщения, понимать права и обязанности, а также обсуждать, почему уважение к людям снижает риск конфликтов и травли.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Доверительный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важно спокойно обсуждать новости, переписки и сомнительные контакты. Если ребёнок не боится рассказать о проблеме, взрослые успевают помочь раньше, чем ситуация станет опасной.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сверять источники, замечать подмену фактов и не верить громким призывам. Критическое мышление помогает отличить мнение от манипуляции и не распространять ложные сведения.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 отказ от травли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оскорблений, насмешек и группового давления защищает класс от агрессии. Уважение к разным национальностям и вероисповеданиям помогает не попасть под влияние опасных идей.
</a:t>
            </a:r>
            <a:endParaRPr lang="en-US" sz="12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подростки чаще сталкиваются с рисками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сообщения часто выглядят как обычный комментарий, мем или личная переписка. Поэтому важны внимательность и проверка автора.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 площадками, где контент быстро распространяется и легко маскируется. Чем выше анонимность и скорость общения, тем труднее вовремя заметить угрозу.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 типичным интернет-площадкам для подростков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и её ограничения по закону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России защищает свободу мысли и слова, поэтому человек может высказывать мнение, спорить и обсуждать общественные вопросы, если не нарушает права других людей.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запрещает призывы к насилию, унижение достоинства и разжигание ненависти. Такие высказывания уже не являются обычным мнением, потому что создают угрозу безопасности.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вводятся не ради запрета на разговор, а ради защиты жизни, здоровья, общественного порядка и спокойствия в школе, городе и стране.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остаётся важной ценностью, но она требует ответственности. Чем точнее человек проверяет слова и факты, тем меньше риск причинить вред другим.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противодействия террористической угрозе
</a:t>
            </a:r>
            <a:endParaRPr lang="en-US" sz="2080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порядок действий государственных органов и служб безопасности при выявлении и пресечении угрозы.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4982" y="2088061"/>
            <a:ext cx="669638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организации и материалы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списки
</a:t>
            </a:r>
            <a:pPr algn="ctr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существуют федеральные перечни запрещённых экстремистских материалов и организаций. Они помогают отличать законную информацию от того, что нельзя распространять или публично поддерживать.
</a:t>
            </a:r>
            <a:endParaRPr lang="en-US" sz="984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пересылки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случайная пересылка символики, лозунга или ссылки может нарушить закон. Формулировка «это просто шутка» не отменяет ответственности за распространение запрещённого контента.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отправкой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переслать сообщение, нужно посмотреть на источник, название группы, изображения и смысл текста. Подозрительные призывы к вражде или насилию лучше не распространять.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риска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настораживают скрытая агрессия, героика насилия, закрытые группы и просьбы не показывать взрослым. Такие признаки требуют остановиться и сообщить об этом учителю или родителям.
</a:t>
            </a:r>
            <a:endParaRPr lang="en-US" sz="9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действия школьника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привычки работают лучше всего, когда становятся автоматическими: сначала остановиться, затем проверить и только потом что-то делать в сети.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строится на простых действиях, которые легко запомнить. Они уменьшают риск вовлечения в опасные группы и помогают вовремя получить поддержку.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памятка по безопасному поведению в интернете и школе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правовых последствий нарушений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публичные призывы к насилию или оправдание экстремизма суд может назначить штраф, обязательные работы или лишение свободы. Мера зависит от содержания и последствий действий.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распространение запрещённой символики чаще применяются административные меры. Материалы удаляют, а нарушителю могут назначить штраф и обязать прекратить размещение опасного контента.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действия связаны с организацией опасной группы или участием в террористических деяниях, наказание становится значительно строже. Закон учитывает тяжесть, роль человека и реальный вред.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безопасного поведения для семиклассника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сети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спорь с агрессивными провокаторами и не переходи по подозрительным ссылкам. Не пересылай угрозы и сохрани спокойный тон, даже если сообщение кажется обидным.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тревоге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обращайся к взрослым и пользуйся только официальными источниками информации. Если видишь травлю или опасные призывы, не оставайся один и не отвечай тем же.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81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защищают людей, а знание правил защищает тебя
</a:t>
            </a:r>
            <a:endParaRPr lang="en-US" sz="3781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противодействии экстремизму и терроризму нужен, чтобы остановить ненависть, насилие и запугивание. Для школьника главное — думать, проверять и сразу сообщать взрослым об опасных сообщениях.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2026-05-21T00:44:36Z</dcterms:created>
  <dcterms:modified xsi:type="dcterms:W3CDTF">2026-05-21T00:44:36Z</dcterms:modified>
</cp:coreProperties>
</file>