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Революционный излом России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Переход, изменивший страну и память о ней.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двадцать два года Россия прошла путь от поздней империи через революции и Гражданскую войну к новому государству.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империи к СССР: путь через кризис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показывает масштаб разговора: не один эпизод, а целая эпоха перемен и споров о её цене.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линии определяют спор о прошлом.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рамка темы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факторы последовательно подрывали устойчивость старого режима и делали кризис необратимым.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фактора ускорили кризис самодержавия.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поздней Российской империи и Первой мировой войны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переломы: 1905, 1914, 1917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событий 1905–1917 годов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политического протеста 1905 года страна быстро пришла к революционному взрыву 1917 года.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нарастал ступенчато: протесты, война и обвал власти последовательно вели к смене режима.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→ события → итоги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хронологии 1900–1922 годов и показывает связь причин, событий и последствий.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пять лет страна прошла путь от падения монархии до оформления Союза ССР.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 отделили революцию от новой модели государства.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1917–1922 годов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термины помогают не смешивать смену власти, экономическую политику, войну и массовое насилие.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терминов задают язык эпохи.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терминология периода 1917–1922 годов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один и тот же год переживался по-разному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чаще связывали 1917 год с надеждой на права, сокращение рабочего дня и участие в политике. Но вместе с ожиданиями приходили перебои с продуктами, смена администрации и рост неопределённости.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крестьян главным вопросом оставалась земля. Одни ждали передела и отмены старых повинностей, другие сталкивались с реквизициями, мобилизацией и насилием на местах.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Офицеры, чиновники и часть городской интеллигенции чаще воспринимали перемены как распад государства. Для них особенно болезненными были потеря службы, статуса, имущества и привычных правил.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Офицеры и интеллигенция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окраин и беженцы нередко смотрели на события через опыт войны, эвакуации и борьбы за выживание. В таких условиях политические лозунги отходили на второй план.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Окраины и беженцы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877612"/>
            <a:ext cx="4514400" cy="132112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мнений для анализа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сравнить, как социальная позиция меняла ожидания и страхи разных групп.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краткое сопоставление показывает: люди оценивали события через собственные потери, надежды и степень защищённости.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социальным группам России в 1917–1922 гг.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1917 году разные группы видели в переменах противоположные смыслы: рабочие — права, крестьяне — землю, офицеры — порядок, интеллигенция — свободу.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для общества не общим опытом, а разными ожиданиями и страхами.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революции 1917 года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4 типах пространства опыт войны и революции различался особенно резко: завод, деревня, фронт и национальные окраины задавали разные оценки происходящему.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среды формировали несхожие повседневные впечатления от одних и тех же событий.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России 1900–1922 годов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 семье часто живёт дольше официальных объяснений: 1 рассказ о раскулачивании, эмиграции или службе мог надолго определить отношение к эпохе.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семейный эпизод нередко становится личной мерой оценки прошлого.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 теория исторической памяти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протяжении 74 лет советская версия революции формировала официальный язык памяти, поэтому интерпретация событий закреплялась через школу, праздники и кино.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74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года советский нарратив о революции влиял на то, как её понимали миллионы людей.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1922–1991: период существования СССР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960" y="1340425"/>
            <a:ext cx="6572080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источники по-разному рассказывают о прошлом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работы с историческими источниками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источников по-разному показывают прошлое: документ, мемуары и учебник. Их сравнение помогает увидеть и факт, и взгляд автора.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источников уменьшает риск одностороннего вывода и помогает отделить событие от его толкования.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части общества 1917 год открыл путь к 3 важным ожиданиям: политическим правам, земле и социальной справедливости.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надежды были связаны с возможностью начать жизнь иначе.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революционных ожиданий 1917 года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1921 году страна пережила 1 тяжёлый итог военного и революционного разлома — массовую утрату стабильности, имущества и человеческих жизней.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1921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символом цены перемен для тех, кто столкнулся с голодом и разрухой.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Гражданской войны и голода 1921–1922 годов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факт может вести к 2 противоположным выводам: национализация выглядит как защита общего интереса, но одновременно как утрата частной собственности и свободы выбора.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разных оценки возникают, когда люди сравнивают выгоды и потери по разным критериям.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исторических интерпретаций периода 1900–1922 годов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корректно читать историю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исторического источника: автор, содержание, контекст и сопоставление разных свидетельств.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1900–1922 годы нельзя свести к одному выводу: это время одновременно надежд, насилия и перестройки государства. Историческая оценка требует сравнивать опыт людей, контекст и источники, а не выбирать удобную версию прошлого.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Излом эпохи: почему спор о прошлом неизбежен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2026-07-26T15:22:13Z</dcterms:created>
  <dcterms:modified xsi:type="dcterms:W3CDTF">2026-07-26T15:22:13Z</dcterms:modified>
</cp:coreProperties>
</file>