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понятия корня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сторону по площади и число по его квадрату?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измерений к новым числам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возник из задач измерения, а затем привёл к новым числам и удобной записи через √.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70262"/>
            <a:ext cx="554400" cy="443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4414" y="2131725"/>
            <a:ext cx="415575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вообще нужен корень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по площади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площадь квадрата, нужно восстановить его сторону. Корень отвечает именно на такой вопрос и связывает фигуру с числом.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разделов математики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корень соединяются геометрия, арифметика и уравнения. Поэтому он нужен не только на уроках, но и в решении задач.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ход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помогает найти число, квадрат которого уже известен. Так вычисления переходят от результата обратно к исходному числу.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 обратная операция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ход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квадрат увеличивает число по определённому правилу, а корень возвращает его назад. Это удобно, когда нужно восстановить исходную сторону или проверить ответ.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5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5² равно 25, то корень из 25 снова даёт 5. Значит, корень помогает отменить действие квадрата и найти неизвестное.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степенью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корень не новой операцией, а обратной к уже знакомой степени. Поэтому его легко связать с привычными вычислениями.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и неизвестная сторона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стороны равны, поэтому площадь выражается формулой x². Если площадь известна, нужно найти число, которое при возведении в квадрат даст этот результат.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 см² сторона равна 3 см, потому что 3² = 9. Для 16 см² сторона равна 4 см, так как 4² = 16.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показывают, что корень помогает переходить от площади к длине. Это особенно удобно в геометрии, где неизвестная величина часто скрыта в условии.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целых квадратных корней в этом ряду можно получить сразу.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такие числа дают корень без дробей и лишних приближений.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совершенного квадрата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 уравнение x²=a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x² = a задаёт поиск числа, квадрат которого равен a. В этом смысле корень связан не только с вычислением, но и с решением уравнений.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ответа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положительно, появляются два числа: одно положительное и одно отрицательное. Но запись √a всегда обозначает только неотрицательное значение.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знак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корень помогает выбрать удобную запись решения и не путать сам знак √a с полным набором ответов уравнения.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√2 не рационально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√2 было рациональным, его можно было бы записать дробью p/q. Тогда после возведения в квадрат получилось бы уравнение, которое нельзя согласовать с чётностью чисел.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2 = p²/q² следует, что p² делится на 2, а значит, и p делится на 2. Тогда q тоже должен делиться на 2, что невозможно одновременно.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√2 не выражается в виде дроби. Это первое знакомство с иррациональными числами, которые нельзя записать как отношение целых.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квадрата со стороной 1 можно отложить на числовой прямой, и её длина окажется между 1 и 2. Однако она не совпадает ни с одной точной дробью, поэтому служит наглядным примером несоизмеримой величины.
</a:t>
            </a:r>
            <a:endParaRPr lang="en-US" sz="1306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видно, что отрезок длиной √2 существует как реальная длина, а не только как символ. Именно поэтому корень важен для измерений, где нужны точные значения, а не только целые числа.
</a:t>
            </a:r>
            <a:endParaRPr lang="en-US" sz="1306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√2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и точность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приближения заметно меняют квадрат, поэтому важна точность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√2 лежит между 1,41 и 1,42, а более точные вычисления нужны для практики.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значениям 1,4², 1,41² и 1,42²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01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80000"/>
              </a:lnSpc>
              <a:buNone/>
            </a:pPr>
            <a:r>
              <a:rPr lang="en-US" sz="111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этого простого типа задач выросли иррациональные числа и расширение до действительных.
</a:t>
            </a:r>
            <a:endParaRPr lang="en-US" sz="5015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Рациональных чисел оказалось недостаточно: измерения приводят к длинам, которые нельзя записать дробью.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«Действительные числа»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показатель степени соответствует квадратному корню при a ≥ 0.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 связывает корень со степенью и помогает сразу видеть число, а не 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запись корней и степеней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единственное число, чей квадрат тоже равен нулю.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обычных действительных чисел квадратный корень всегда выбирают неотрицательным, поэтому знак и правило имеют строгий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квадратного корня в школьном курсе математики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такого показателя корень из отрицательного числа уже возможен.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 не даёт корня из отрицательного числа в действительных числах, а нечётная степень позволяет это сделать.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степени и корни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|a|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нужен, чтобы ответ всегда был неотрицательным.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корня возвращает исходное число, а корень из квадрата сохраняет только его неотрицательную часть.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квадратного корня в школьном курсе алгебры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&gt; 0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условие нужно для деления под знаком корня.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работают только для неотрицательных чисел, иначе преобразование может дать неверный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квадратных корней в школьном курсе алгебры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такого множителя получается удобная запись без лишних вычислений.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квадрат можно вынести из-под корня и сразу упростить выражение, не меняя его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преобразование выражений с корнями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этого коэффициенты можно сложить как обычные числа.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Складываются только одинаковые корни, поэтому сначала нужно привести выражение к общему виду.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действия с корнями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рационализируют знаменатель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5622"/>
            <a:ext cx="2873785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делают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знаменателе стоит корень, запись становится неудобной для вычислений и сравнения. Поэтому дробь часто преобразуют так, чтобы внизу остались только обычные числа.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559403" y="3165622"/>
            <a:ext cx="2873785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дробь 1/√2 заменяют на √2/2. Значение не меняется, но выражение легче читать, упрощать и использовать в дальнейших вычислениях.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измерения к точной записи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начал свой путь как ответ на практические задачи, а стал строгим математическим понятием. Он помогает работать с длинами, площадями и уравнениями без потери точности.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2026-07-25T09:32:15Z</dcterms:created>
  <dcterms:modified xsi:type="dcterms:W3CDTF">2026-07-25T09:32:15Z</dcterms:modified>
</cp:coreProperties>
</file>