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Март-капельник: первый месяц весны
</a:t>
            </a:r>
            <a:endParaRPr lang="en-US" sz="3879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приносит капель, лужи и первые признаки пробуждения природы.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Март: зима уже отступает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погода часто меняется несколько раз за день: утром холодно, днем светит солнце, а к вечеру снова свежо. Именно поэтому этот месяц так интересно наблюдать — в нем весна только начинает заявлять о себе.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— звонкий знак весны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902387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нагревает крыши и снег, на краях появляются капли воды. Они падают вниз и звонко стучат, словно природа подает первый весенний сигнал.
</a:t>
            </a:r>
            <a:endParaRPr lang="en-US" sz="119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883736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 таять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показывает, что снег уже не держится крепко. Он становится рыхлым, тяжелым и постепенно превращается в воду, которая сползает с крыш и падает вниз.
</a:t>
            </a:r>
            <a:endParaRPr lang="en-US" sz="119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3865072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слышна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простой звук особенно радует в тихий день. По капели легко понять, что весна пришла не только в календарь, но и в окружающую природу.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около нуля градусов снег днем подтаивает, а ночью замерзает снова. Из-за этого крыши становятся мокрыми, а сосульки растут особенно заметно.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°C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температура, при которой вода начинает таять и снова замерзать, поэтому на крышах появляются сосульки.
</a:t>
            </a:r>
            <a:endParaRPr lang="en-US" sz="218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свойство воды: температура замерзания — 0 °C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становится длиннее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приходит 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марте встает все раньше, поэтому по утрам становится светлее. Просыпаться легче, а дорога в школу уже не выглядит такой зимней и хмурой.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задерживается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Темнеет позже, и у детей остается больше времени для прогулок после уроков. Можно успеть заметить лужи, капель и даже первые проталины во дворе.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согревается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световой день длиннее, солнце дольше прогревает воздух и землю. Снег тает быстрее, и весенние признаки становятся заметны почти каждый день.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— первые пятна земли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появляются
</a:t>
            </a:r>
            <a:pPr algn="ctr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чаще всего видны там, где солнце греет сильнее: у заборов, возле домов, под деревьями и на склонах. Там снег сдаётся первым.
</a:t>
            </a:r>
            <a:endParaRPr lang="en-US" sz="1186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
</a:t>
            </a:r>
            <a:pPr algn="ctr" indent="0" marL="0">
              <a:lnSpc>
                <a:spcPct val="115000"/>
              </a:lnSpc>
              <a:buNone/>
            </a:pPr>
            <a:r>
              <a:rPr lang="en-US" sz="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проталинах становятся заметны земля, сухая трава и прошлогодние листья. Это маленькие островки весны среди белого снега, которые сразу привлекают взгляд.
</a:t>
            </a:r>
            <a:endParaRPr lang="en-US" sz="1017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ctr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показывают, что земля начинает освобождаться от зимнего покрова. С них весна будто делает первые шаги по двору, парку и саду.
</a:t>
            </a:r>
            <a:endParaRPr lang="en-US" sz="11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снега к ручьям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подтаивает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прогревают снег, и он становится мягким. Вода начинает стекать вниз и собираться в самых низких местах.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лужи и ручейки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дорожках, во дворах и у канавок вода находит путь и бежит тонкими струйками. Так весна делает первые маленькие ручьи.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становится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теплеет и суше, снег тает медленнее, а лужи исчезают. Ручейки уже не такие быстрые и постепенно пропадают.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любит сюрпризы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днем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Днем может пригреть так, будто весна уже совсем рядом. Тогда снег быстро становится рыхлым, а на улице хочется снять лишнюю варежку.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утром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нередко начинается с холодца и хрустящего снега. В это время лужи еще подмерзают, и дорога выглядит по-зимнему.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мокрый снег идет рядом с дождем, и погода словно не может выбрать настроение. Из-за этого март кажется особенно переменчивым.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 вечеру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часто поднимается ветер, становится сыро и прохладно. Поэтому март нужно встречать в теплой одежде и с хорошим настроением.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прилетает первым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Грачи возвращаются на поля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открытых местах первыми заметно суетятся грачи. Они важно ходят по земле, ищут корм и присматривают места для гнезд. Их черные силуэты на фоне снега сразу говорят: весна уже в пути.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оживляют дворы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прилетают к домам и скворечникам, проверяют удобные места и громко переговариваются. Их звонкие голоса слышны в парках и во дворах, где еще вчера было тихо и по-зимнему спокойно.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солнечного луча к весне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весенних изменений по наблюдениям в природе: от потепления до возвращения птиц.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готовятся к новому сезону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набухают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на ветках заметно меняются почки: они становятся крупнее и будто просыпаются. Это значит, что дерево готовится к весне и скоро начнет выпускать молодые листья.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движение сока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теплее, внутри ствола и веток начинает двигаться сок. Он приносит дереву питание и влагу, поэтому растение набирается сил после зимнего покоя.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Верба распускается первой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вербы появляются мягкие пушистые сережки. Их легко заметить у дороги, в парке или у реки. Они словно маленькие весенние кисточки, которые радуют взгляд.
</a:t>
            </a:r>
            <a:endParaRPr lang="en-US" sz="935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 появится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погода будет теплой и светлой, из почек развернутся листья. Тогда ветки постепенно зазеленеют, и дерево снова станет выглядеть живым и свежим, как после долгого сна.
</a:t>
            </a:r>
            <a:endParaRPr lang="en-US" sz="93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пробирается сквозь снег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смелые первоцветы появляются там, где солнце уже хорошо прогрело землю. Подснежник поднимает белую головку среди темной прошлогодней травы и тающего снега. Он будто первым сообщает: весна пришла совсем близко.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Мать-и-мачеха ловит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сухих пригорках и у теплых стен часто распускается мать-и-мачеха. Ее яркие желтые цветки похожи на маленькие солнышки. Они заметны издалека и делают весенний двор веселее даже в прохладный день.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 на солнечных местах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4281" y="374512"/>
            <a:ext cx="260138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меняют зимние привычки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становятся проворнее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чаще прыгают с ветки на ветку и ищут оставшиеся запасы еды. Весной им нужно больше двигаться, чтобы восстановить силы после холодной зимы.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меняют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выбираются на открытые места и внимательно прислушиваются к каждому шороху. Они ищут свежие побеги и стараются быть осторожными, потому что в лесу уже шумнее.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 просыпаются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зимнего сна ежи начинают выходить из укрытий и искать пищу. Им нужно набраться сил, поэтому они осторожно исследуют траву, листья и тихие уголки сада.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поют громче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весны птицы становятся очень разговорчивыми. Их голоса слышны в парках, во дворах и у лесных тропинок, а утро звучит особенно живо и радостно.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марта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к дружной весне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 крыш часто капает вода, люди ожидали теплую и дружную весну. Такой звук был для них понятным знаком: солнце уже набирает силу и снег скоро уйдет.
</a:t>
            </a:r>
            <a:endParaRPr lang="en-US" sz="1505" dirty="0"/>
          </a:p>
        </p:txBody>
      </p:sp>
      <p:sp>
        <p:nvSpPr>
          <p:cNvPr id="9" name="Text 3"/>
          <p:cNvSpPr txBox="1"/>
          <p:nvPr/>
        </p:nvSpPr>
        <p:spPr>
          <a:xfrm>
            <a:off x="3276363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прилетели рано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прилет грачей и других птиц считали доброй приметой. Значит, воздух становится мягче, а природа готовится к новому сезону без долгих задержек.
</a:t>
            </a:r>
            <a:endParaRPr lang="en-US" sz="1505" dirty="0"/>
          </a:p>
        </p:txBody>
      </p:sp>
      <p:sp>
        <p:nvSpPr>
          <p:cNvPr id="10" name="Text 4"/>
          <p:cNvSpPr txBox="1"/>
          <p:nvPr/>
        </p:nvSpPr>
        <p:spPr>
          <a:xfrm>
            <a:off x="6192724" y="2640250"/>
            <a:ext cx="25914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быстро исчезает на солнце, это считали хорошим признаком. Люди замечали: чем скорее появляются проталины и ручьи, тем заметнее приближается весна.
</a:t>
            </a:r>
            <a:endParaRPr lang="en-US" sz="15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в народном календаре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называли март за звонкую капель с крыш. Весна слышалась в каждом дворе, а тающий снег напоминал: холод уходит.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Протальник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на солнечных местах появлялись проталины. Через них земля впервые показывалась из-под снега, и люди видели, как оживает природа.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Березозол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название связывали с березовым соком и особым вниманием к березе. Весной люди наблюдали за деревьями и ждали первых признаков обновления.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люди в марте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снег и лед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 и у домов люди помогают весне: убирают снег, посыпают скользкие места песком и следят за сосульками. Так прогулки становятся безопаснее для всех.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Подкармливают птиц
</a:t>
            </a:r>
            <a:pPr algn="l" indent="0" marL="0">
              <a:lnSpc>
                <a:spcPct val="115000"/>
              </a:lnSpc>
              <a:buNone/>
            </a:pPr>
            <a:r>
              <a:rPr lang="en-US" sz="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птицам еще нелегко находить корм, поэтому их подкармливают семечками и зерном. Кормушки помогают пернатым быстрее пережить переменчивую погоду и ждать тепла.
</a:t>
            </a:r>
            <a:endParaRPr lang="en-US" sz="1015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Готовят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перебирают и готовят семена для будущих посадок. Это тихая, но очень важная работа: скоро они пригодятся на грядках и клумбах.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могут замечать, где раньше появилась капель, какие деревья проснулись первыми и какие птицы вернулись. Такие наблюдения превращают обычный день в маленькое открытие.
</a:t>
            </a:r>
            <a:endParaRPr lang="en-US" sz="10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во время оттепели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весенние опасности нужно замечать и как действовать осторожно.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март дома и на улице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453250" y="1412875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первые признаки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отметить в тетрадке, когда впервые услышали капель, где заметили проталину и какие лужи появились раньше других. Так маленький дневник весны станет очень интересным.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453250" y="2573459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 птицами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смотреть, какие птицы прилетели первыми и где они чаще всего сидят. Наблюдения помогут заметить, как двор и парк постепенно становятся шумнее и оживленнее.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453250" y="3734042"/>
            <a:ext cx="42375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перемены каждый день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вокруг внимательно, можно увидеть, как снег тает, почки набухают, а земля темнеет и освобождается. Весна любит показываться понемногу, но почти каждый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в стихах и песнях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тихом приходе весны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любят март за его спокойные перемены: сначала слышна капель, потом бегут ручьи, а затем светлеет земля. В стихах весна часто приходит не сразу, а осторожно, шаг за шагом. От этого она кажется особенно долгожданной.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в которых слышно солнце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весне часто звучат ветер, солнце и ожидание тепла. Такие мелодии легко представить в марте, когда снег еще не ушел совсем, но воздух уже пахнет переменами. Слушаешь — и хочется улыбнуться.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показывает, как зима уступает место весне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природа просыпается на глазах: тает снег, звенит капель, возвращаются птицы и раскрываются первые цветы. Если смотреть внимательно, можно увидеть, как весна приходит почти в каждый уголок.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2026-05-25T17:38:26Z</dcterms:created>
  <dcterms:modified xsi:type="dcterms:W3CDTF">2026-05-25T17:38:26Z</dcterms:modified>
</cp:coreProperties>
</file>