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29650" y="457350"/>
            <a:ext cx="67608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94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«Вот и клонится лето к закату…»: о чём это стихотворение
</a:t>
            </a:r>
            <a:pPr algn="l" indent="0" marL="0">
              <a:lnSpc>
                <a:spcPct val="90000"/>
              </a:lnSpc>
              <a:buNone/>
            </a:pPr>
            <a:r>
              <a:rPr lang="en-US" sz="184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48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Ю. Гордиенко — тихое прощание с летом и мягкий переход к осени.
</a:t>
            </a:r>
            <a:endParaRPr lang="en-US" sz="3942" dirty="0"/>
          </a:p>
        </p:txBody>
      </p:sp>
      <p:sp>
        <p:nvSpPr>
          <p:cNvPr id="6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Ю. Гордиенко и место стихотворения в школьном чтении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Ю. Гордиенко пишет о природе просто и образно, так что текст легко понять пятиклассникам. Это пример русской пейзажной лирики: настроение человека передаётся через картины августа, вечерний свет, тишину и постепенную смену времён года.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стихотворения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1642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тема — завершение лета и приближение осени. Поэт показывает конец сезона не как резкий обрыв, а как спокойное, постепенное «клонение» дня к закату.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4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в стихотворении связано с наблюдением за природой: автор внимательно смотрит на то, что меняется в световых оттенках, воздухе и тишине. От этого рождается чувство тихой печали.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418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уделено моменту прощания. В тексте звучит мысль: красота становится особенно заметной именно тогда, когда она уходит, и её хочется запомнить.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88498"/>
            <a:ext cx="9144000" cy="21520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45600" y="197125"/>
            <a:ext cx="7852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летнего заката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774100" y="1684625"/>
            <a:ext cx="27588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замедление природы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89350" y="1684625"/>
            <a:ext cx="27588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заката как конца лета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774100" y="2158925"/>
            <a:ext cx="3395700" cy="9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Закат в стихотворении связан с золотистым светом и вечерним небом. Природа словно замедляет движения: всё становится тише, мягче и спокойнее. Так читатель чувствует наступление переходного времени.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89350" y="2158925"/>
            <a:ext cx="3395700" cy="9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Закат обозначает не только конец дня, но и конец лета — времени тепла и яркого света. Для визуального ряда подойдут поле, небо, солнце у горизонта и тёплые, спокойные краски вечернего пейзажа.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22612" y="1517350"/>
            <a:ext cx="220800" cy="220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2313" y="1480550"/>
            <a:ext cx="220800" cy="29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802000" y="1517350"/>
            <a:ext cx="220800" cy="220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00" y="1529617"/>
            <a:ext cx="220800" cy="19626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и его взгляд на природу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3" name="Text 2"/>
          <p:cNvSpPr txBox="1"/>
          <p:nvPr/>
        </p:nvSpPr>
        <p:spPr>
          <a:xfrm>
            <a:off x="69355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как ориентир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69355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для героя — главный ориентир времени: по его оттенкам видно, как лето уступает место осени. В этих деталях прячется и лёгкая грусть.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252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и покой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52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героя спокойное и задумчивое. Тишина поддерживает ощущение вечера, словно мир говорит медленнее и тише, чем днём.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27149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и движение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27149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заметна «работа» воздуха: кажется, что он становится другим по мере наступления вечера. Герой улавливает это через ощущение перемен в природе.
</a:t>
            </a:r>
            <a:endParaRPr lang="en-US" sz="1073" dirty="0"/>
          </a:p>
        </p:txBody>
      </p:sp>
      <p:sp>
        <p:nvSpPr>
          <p:cNvPr id="19" name="Text 8"/>
          <p:cNvSpPr txBox="1"/>
          <p:nvPr/>
        </p:nvSpPr>
        <p:spPr>
          <a:xfrm>
            <a:off x="5990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Наблюдательность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990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внимательно смотрит на окружающий мир и не спешит с выводами. Ему важны точные впечатления, поэтому каждое маленькое изменение замечается по-настоящему.
</a:t>
            </a:r>
            <a:endParaRPr lang="en-US" sz="107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настроение в стихотворении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эмоциональных состояний по ходу лирического «наблюдения»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1725" y="368350"/>
            <a:ext cx="3706800" cy="82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стихотворения
</a:t>
            </a:r>
            <a:endParaRPr lang="en-US" sz="19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740675" y="1813675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деталям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внимание смещается на конкретные впечатления — свет, небо и воздух. Природа воспринимается как живой, меняющийся мир.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740675" y="3591625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Смысловой итог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появляется вывод о краткости красоты: прощание неизбежно, но оно может звучать мягко и осмысленно.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151150" y="92470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картина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создаётся цельный образ летнего дня: чувствуется тепло, спокойный вечерний фон и настроение наблюдателя.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51150" y="270265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Усиливается тишина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в тексте нарастает ощущение покоя: тишина и замедление подсказывают, что лето подходит к концу.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0675" y="1920996"/>
            <a:ext cx="4007700" cy="190365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в стихотворении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помогают увидеть переход лета в осень через зрительные и эмоциональные детали.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приёмы формируют светлую, лирическую интонацию: прощание с летом получается красивым, а не тревожным.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текста по литературным приёмам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образы природы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098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строится вокруг солнца, неба, вечернего света. Эти образы задают общий тон и показывают, как меняется день к закату и вместе с ним — ощущение лета.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22463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картину входят трава, воздух и тишина. Через них передаётся не действие, а состояние: читатель «слышит» замедление и замечает, как природа становится спокойнее.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350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не существуют отдельно: они связываются в единую сцену летнего ухода. Благодаря этому возникает чувство времени и постепенных перемен, а не просто красивый пейзаж.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476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становится способом передать внутренние переживания. Человек в тексте не спорит со сменой сезонов — он наблюдает и бережно воспринимает то, что уходит.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света к тишине: движение настроения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не в резком «повороте», а в постепенном усилении вечерних ощущений: свет становится мягче, а тишина — заметнее.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понять: прощание с летом окрашено благодарностью и спокойствием, поэтому грусть остаётся светлой и принимающей.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Основано на сюжетно-эмоциональной линии стихотворения (по тексту, без числовых измерений)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стихотворения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477600" y="1861925"/>
            <a:ext cx="25008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стихотворения можно назвать светлой грустью: конец лета переживается без драматизма, как естественный ход времени. Лирический герой наблюдает, а не борется с происходящим.
</a:t>
            </a:r>
            <a:endParaRPr lang="en-US" sz="1070" dirty="0"/>
          </a:p>
        </p:txBody>
      </p:sp>
      <p:sp>
        <p:nvSpPr>
          <p:cNvPr id="10" name="Text 3"/>
          <p:cNvSpPr txBox="1"/>
          <p:nvPr/>
        </p:nvSpPr>
        <p:spPr>
          <a:xfrm>
            <a:off x="5087975" y="1822188"/>
            <a:ext cx="2480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звучит благодарность за красоту тёплого сезона. Даже когда заметны перемены, они не пугают: впечатления становятся дороже, потому что уходят.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00275" y="3800575"/>
            <a:ext cx="25302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Прощание мягкое и бережное: природа как будто замедляется вместе с человеком. Тишина и спокойные картины помогают принять смену времени года и сохранить в памяти мгновения.
</a:t>
            </a:r>
            <a:endParaRPr lang="en-US" sz="107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725" y="275175"/>
            <a:ext cx="4600500" cy="63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стихотворения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464975" y="1018525"/>
            <a:ext cx="22506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наблюдения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держится на понятных вещах: свет, воздух, вечер, небо. Событий немного, поэтому читатель легко связывает строки с реальными впечатлениями от природы.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163975" y="1018525"/>
            <a:ext cx="22506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Образность без сложности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помогают «увидеть» настроение: через детали пейзажа передаётся чувство прощания. Образный язык работает как мягкая подсказка, где искать смысл.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026125" y="3033400"/>
            <a:ext cx="22506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интонация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звучат ровно и плавно, без резких поворотов. Интонация подсказывает: лирический герой не спорит с временем, а спокойно следует за ним.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87" y="1026568"/>
            <a:ext cx="2458500" cy="1675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2787" y="1026568"/>
            <a:ext cx="2458500" cy="16758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2987" y="1026568"/>
            <a:ext cx="2458500" cy="167581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и чувства человека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425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2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природа как будто «останавливается», в душе лирического героя становится больше задумчивости. Вечерний воздух и спокойный свет делают каждую мелочь важнее. Поэтому прощание с летом ощущается не печально, а бережно и осмысленно.
</a:t>
            </a:r>
            <a:endParaRPr lang="en-US" sz="882" dirty="0"/>
          </a:p>
        </p:txBody>
      </p:sp>
      <p:sp>
        <p:nvSpPr>
          <p:cNvPr id="12" name="Text 3"/>
          <p:cNvSpPr txBox="1"/>
          <p:nvPr/>
        </p:nvSpPr>
        <p:spPr>
          <a:xfrm>
            <a:off x="7425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тише — тем заметнее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5127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 и дорога в пейзаже помогают почувствовать плавное течение времени. Дальняя линия горизонта словно напоминает: день уходит постепенно. На таком фоне уход лета воспринимается как закономерность, а не как случайная потеря.
</a:t>
            </a:r>
            <a:endParaRPr lang="en-US" sz="897" dirty="0"/>
          </a:p>
        </p:txBody>
      </p:sp>
      <p:sp>
        <p:nvSpPr>
          <p:cNvPr id="14" name="Text 5"/>
          <p:cNvSpPr txBox="1"/>
          <p:nvPr/>
        </p:nvSpPr>
        <p:spPr>
          <a:xfrm>
            <a:off x="35127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 как пространство для мыслей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2829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Закатное небо и тихий сад создают ощущение внутренней тишины. В этой картине человеку проще прислушаться к своим чувствам. В результате лето переживается как тёплый светлый период, с которым хочется попрощаться словами благодарности.
</a:t>
            </a:r>
            <a:endParaRPr lang="en-US" sz="897" dirty="0"/>
          </a:p>
        </p:txBody>
      </p:sp>
      <p:sp>
        <p:nvSpPr>
          <p:cNvPr id="16" name="Text 7"/>
          <p:cNvSpPr txBox="1"/>
          <p:nvPr/>
        </p:nvSpPr>
        <p:spPr>
          <a:xfrm>
            <a:off x="62829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сад и закатное небо
</a:t>
            </a:r>
            <a:endParaRPr lang="en-US" sz="137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названия стихотворения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591675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«Вот и клонится лето к закату…» сразу направляет читателя к теме завершения. «Клонится» передаёт медленное движение, будто сезон сам постепенно уходит.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4491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«закату» делает конец мягким и зримым: речь не о резком обрыве, а о плавной смене света. Так название готовит к спокойному прощанию без тревоги.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86536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звучит как начало наблюдения и как вывод одновременно. Мы ждём, что лето будет уходить постепенно и красиво, а читатель заметит детали этого перехода.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90700" y="2093614"/>
            <a:ext cx="4007700" cy="175042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45600" y="251450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Тема, идея и настроение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645600" y="181837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Сопоставьте три составляющие стихотворения: о чём оно, какую мысль помогает понять и какое чувство оставляет после прочтения. Это вместе формирует общий смысл текста.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45600" y="3067875"/>
            <a:ext cx="3077700" cy="9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темы, идеи и настроения позволяет точнее почувствовать лирическую мысль: прощание может быть красивым и спокойным.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45600" y="4201350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содержанию стихотворения (по заданному описанию).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близко пятиклассникам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1426625" y="18208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связано с событиями, которые знакомы школьникам: конец каникул и начало учебной осени. В такие дни настроение меняется незаметно, но всё вокруг становится чуть другим.
</a:t>
            </a:r>
            <a:endParaRPr lang="en-US" sz="1155" dirty="0"/>
          </a:p>
        </p:txBody>
      </p:sp>
      <p:sp>
        <p:nvSpPr>
          <p:cNvPr id="12" name="Text 3"/>
          <p:cNvSpPr txBox="1"/>
          <p:nvPr/>
        </p:nvSpPr>
        <p:spPr>
          <a:xfrm>
            <a:off x="5029575" y="1827600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узнаются первые признаки прохлады: прохладные вечера и перемены в погоде. Лето не исчезает сразу — оно «уходит», и это легко почувствовать на собственных прогулках.
</a:t>
            </a:r>
            <a:endParaRPr lang="en-US" sz="1155" dirty="0"/>
          </a:p>
        </p:txBody>
      </p:sp>
      <p:sp>
        <p:nvSpPr>
          <p:cNvPr id="13" name="Text 4"/>
          <p:cNvSpPr txBox="1"/>
          <p:nvPr/>
        </p:nvSpPr>
        <p:spPr>
          <a:xfrm>
            <a:off x="5029575" y="38005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в стихотворении просты и близки: свет, небо, воздух, тишина. Их можно представить без усилий, поэтому внимание естественно переходит к настроению и смыслу.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1426375" y="38005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учит замечать красоту обычных явлений: как меняется день, как затихает природа, как вместе с ней меняется человек. Так формируется внимательный взгляд на мир.
</a:t>
            </a:r>
            <a:endParaRPr lang="en-US" sz="115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можно анализировать стихотворение по смысловым шагам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рассуждений помогает перейти от наблюдения к выводу о теме и лиричности.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для анализа текста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098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и образы помогают увидеть летний закат? Обратите внимание на детали, через которые передаётся свет, цвет неба и общее ощущение уходящего дня.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22463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природа помогает понять настроение лирического героя? Подумайте, какие элементы пейзажа звучат «тише» и почему вместе с ними меняются чувства человека.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350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лето в стихотворении изображено как плавное движение к концу? Проследите, где чувствуется постепенность, а где появляется ощущение прощания.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476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детали делают текст спокойным и красивым? Почему его легко связать с собственными летними впечатлениями, пусть даже маленькими?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стихотворения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1642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лета показан как естественный и красивый процесс. Время не остановить, но можно заметить, как меняются свет и воздух, и понять гармонию перемен.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4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не может повернуть день назад, однако способен сохранить в памяти тёплые мгновения. Внимательный взгляд превращает прощание в спокойное воспоминание.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418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подчёркивает ценность наблюдательности: умение всматриваться в природу помогает увидеть её «язык» и научиться прощаться без спешки и без грубости.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0638" y="2505275"/>
            <a:ext cx="384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соединяет пейзаж, настроение и размышление о времени. Оно помогает увидеть красоту коротких моментов, услышать язык природы и почувствовать, как лето тихо уступает место осени.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399025" y="1311600"/>
            <a:ext cx="40236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чему учит стихотворение Ю. Гордиенко
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2026-05-13T00:56:11Z</dcterms:created>
  <dcterms:modified xsi:type="dcterms:W3CDTF">2026-05-13T00:56:11Z</dcterms:modified>
</cp:coreProperties>
</file>