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Ancient and Modern Olympics: история, спорт и английские слова
</a:t>
            </a:r>
            <a:endParaRPr lang="en-US" sz="3266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Олимпии до современных Игр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Olympics Matter in English Lessons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часто встречаются в учебных текстах, потому что соединяют историю, спорт и международное общение. Эта тема помогает запомнить важную лексику, повторить времена и научиться говорить о странах, городах и соревнованиях по-английски.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Ancient Olympic Games: основные факты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Олимпийские игры проводились в Олимпии и, по известным данным, начались в 776 году до н. э. Состязания повторялись раз в четыре года и были важным событием для греческого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участвовал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Участниками могли быть только свободные греческие мужчины. Женщины к соревнованиям не допускались, а участие требовало соблюдения строгих правил. Для победителей олимпийский успех означал не только славу, но и уважение в родном полисе.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состязаний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программу входили бег, борьба, кулачный бой, панкратион и гонки колесниц. Эти соревнования проверяли силу, выносливость и ловкость спортсменов, поэтому древняя Олимпиада считалась особенно трудным испытанием.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победителю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Победитель получал не денежный приз, а оливковый венок. Такой знак победы был очень почётным, потому что символизировал славу, уважение и признание со стороны сограждан.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греков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были не просто спортом, а важной частью общественной жизни. Они объединяли греков, укрепляли престиж города и показывали, что спортивная победа может стать предметом гордости для всего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Olympia — место рождения Игр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51300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Олимпия находилась на полуострове Пелопоннес в Древней Греции. Это было священное место, связанное с культом Зевса, поэтому здесь проводили не только соревнования, но и религиозные обряды.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244424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Зевса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Олимпии стоял знаменитый храм Зевса, который подчёркивал особый статус этого места. Для древних греков он был важным религиозным центром, а не просто архитектурным памятником.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360000" y="303718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и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находились стадион и площадки для подготовки спортсменов. Именно в этом пространстве участники тренировались, а зрители наблюдали за состязаниями, которые собирали большое число людей со всего греческого мира.
</a:t>
            </a:r>
            <a:endParaRPr lang="en-US" sz="804" dirty="0"/>
          </a:p>
        </p:txBody>
      </p:sp>
      <p:sp>
        <p:nvSpPr>
          <p:cNvPr id="14" name="Text 5"/>
          <p:cNvSpPr txBox="1"/>
          <p:nvPr/>
        </p:nvSpPr>
        <p:spPr>
          <a:xfrm>
            <a:off x="360000" y="3630134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Руины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Олимпия известна как археологический памятник. Руины помогают представить, как выглядел древний спортивный и религиозный центр, и дают наглядный материал для изучения истории Олимпийских игр.
</a:t>
            </a:r>
            <a:endParaRPr lang="en-US" sz="872" dirty="0"/>
          </a:p>
        </p:txBody>
      </p:sp>
      <p:sp>
        <p:nvSpPr>
          <p:cNvPr id="15" name="Text 6"/>
          <p:cNvSpPr txBox="1"/>
          <p:nvPr/>
        </p:nvSpPr>
        <p:spPr>
          <a:xfrm>
            <a:off x="360000" y="4223097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words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этого места полезно запомнить слова temple, stadium, ruins, sacred place и altar. Они помогают рассказать, почему Олимпия была важна и как её видели древние греки.
</a:t>
            </a:r>
            <a:endParaRPr lang="en-US" sz="8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современные Игры сохранили древнюю традицию, но стали международными и более открытыми для участников.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масштаб: древняя Олимпиада была локальной и религиозной, а современная стала глобальным спортивным событием.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 Олимпийских играх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Ancient and Modern Olympics: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ограничения в Древней Греции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праздник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были частью праздника в честь Зевса. Спорт в Древней Греции тесно связывали с верой, поэтому соревнования имели не только спортивное, но и священное значение.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Священное перемирие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 объявлялось священное перемирие. Оно должно было обеспечить безопасный путь спортсменам, судьям и зрителям, чтобы они могли добраться до Олимпии без военных помех.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для женщин
</a:t>
            </a:r>
            <a:pPr algn="ctr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не могли участвовать в соревнованиях, а замужним женщинам даже запрещалось присутствовать на Играх. Эти правила показывают, насколько древнее общество отличалось от современного.
</a:t>
            </a:r>
            <a:endParaRPr lang="en-US" sz="1188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наших дней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Олимпиада строится на равных возможностях, а древние правила были намного строже. Сравнение помогает увидеть, как спорт отражает изменения в обществе и в отношении к 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программы связан с появлением новых дисциплин и расширением интереса к разным видам спорта на разных этапах истории.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видов спорта заметно выросло: Олимпиада стала разнообразнее и включила больше направлений для спортсменов и зрителей.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летних Олимпийских игр: 1896 год и современные программы Игр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Olympic programme grew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Олимпийских игр в XIX веке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интерес к античной традиции усилился. Пьер де Кубертен выступил за возвращение Олимпийских игр как международного спортивного праздника.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Афины, 1896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современные Олимпийские игры прошли в Афинах в 1896 году. Они соединили древнюю идею соревнований с новыми правилами, национальными командами и медалями.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Игр Олимпиада стала регулярным мировым событием. С этого момента она развивалась как крупное международное соревнование, которое собирает спортсменов разных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современные Олимпийские игры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отбора спортсменов до завершения Игр и знакомит с ключевой английской лексикой.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symbols and their meaning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колец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кольца символизируют единство континентов и дружбу народов. Этот знак легко узнать в любой стране, поэтому он стал одним из самых известных символов в мире спорта.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связан с традициями Древней Греции и напоминает о связи современных Игр с античным прошлым. Эстафета факела делает подготовку к Олимпиаде особенно торжественной и запоминающейся.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Игр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девиз Citius, Altius, Fortius означает «Быстрее, выше, сильнее». Он подчёркивает стремление спортсменов к развитию, рекордам и честному соперничеству на Олимпиаде.
</a:t>
            </a:r>
            <a:endParaRPr lang="en-US" sz="11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стало самым заметным шагом к равному представительству в истории Олимпиад и показало, что современные Игры постепенно становятся более открытыми для всех спортсменов.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48,8%
</a:t>
            </a:r>
            <a:endParaRPr lang="en-US" sz="8231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участниц на Играх в Токио-2020 составили женщины.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Olympic Committee, Tokyo 2020 Factsheet / Gender Equality data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79289"/>
            <a:ext cx="4333200" cy="19308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Олимпийские игры менялись вместе с историей своего времени.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Олимпиада отражает эпоху, в которой проходит: политику, общественные изменения, развитие спорта и необычные исторические обстоятельства.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Olympic Committee; Olympic.org; Encyclopaedia Britannica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Олимпиады в 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 and Winter Olympics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Игры объединяют самые популярные дисциплины: бег, плавание, гимнастику, баскетбол и футбол. Именно они чаще всего знакомы школьникам по телевидению и спортивным новостям.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Олимпиада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Олимпийские игры впервые прошли в 1924 году. Их программа включает лыжи, фигурное катание, биатлон, хоккей и сноуборд, поэтому соревнования проходят на снегу и льду.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1994 года зимние и летние Игры проводят в разные годы. Это сделало олимпийский календарь удобнее: зрителям проще следить за соревнованиями, а спортсменам — готовиться к стартам.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обе Олимпиады сохраняют главный смысл: честное соревнование, уважение к сопернику и стремление показать лучший результат в своём виде спорта.
</a:t>
            </a:r>
            <a:endParaRPr lang="en-US" sz="12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Медальный зачёт показывает не только победы, но и стабильность результатов: сильные сборные успешно выступают сразу в нескольких видах спорта.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и надёжнее подготовка команды, тем выше её шанс на медали разного достоинства и в большем числе дисциплин.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Tokyo 2020 Olympic Games medal table, International Olympic Committee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Медали и спортивный результат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host cities and legacy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Олимпиады город-хозяин часто получает не только стадионы, но и обновлённые дороги, парки и транспорт. Эти изменения остаются на годы и помогают жителям пользоваться современной инфраструктурой каждый день.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Барселона после 1992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помогли Барселоне изменить облик набережной и городских районов. Город стал более удобным для прогулок, спорта и туристов, а многие объекты продолжают использоваться и сегодня.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после 2012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Олимпиада ускорила развитие восточной части города. На месте бывших промышленных территорий появились спортивные объекты, новые улицы и общественные пространства, которые оживили весь район.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город-хозяин Олимпиады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порядок отбора, основанный на требованиях Международного олимпийского комитета к candidate city, bid и инфраструктуре.
</a:t>
            </a:r>
            <a:endParaRPr lang="en-US" sz="10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values: fair play, respect, teamwork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борьба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play означает игру по правилам и уважение к сопернику. На Олимпиаде это помогает сохранить доверие к результату и делает победу по-настоящему заслуженной.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 видно в поведении спортсменов, тренеров и болельщиков. Оно проявляется в умении достойно принимать победу и поражение, не унижая других участников соревнований.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Teamwork особенно важна в эстафетах и командных видах спорта. Успех здесь зависит не только от силы одного человека, но и от слаженности всей команды.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правила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Антидопинговые нормы и защита спортсменов делают соревнования справедливыми. Благодаря этому achievement на Олимпиаде ценится как результат труда, а не нарушения.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соревнования были связаны прежде всего с личной силой и выносливостью, а современные Игры включают больше дисциплин и подходят спортсменам с разными навыками.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Олимпиады расширилась: спорт стал разнообразнее, безопаснее и доступнее для большего числа участников.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history references; Olympic.org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древних и современных видов спорта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Ancient and Modern Olympics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традиция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древние, и современные Игры проходят раз в четыре года и сохраняют идею большого спортивного праздника. Эта традиция помогает людям узнавать Олимпиаду в любую эпоху.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церемонии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огонь, клятва и награждение делают Олимпиаду особенной. Символы напоминают, что спорт связан не только с результатом, но и с уважением, celebration и общими правилами.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участники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Греции соревновались только свободные греческие мужчины, а современные Игры открыты для спортсменов из многих стран и для женщин. Это главное отличие олимпийской истории.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ради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Олимпиады показывают, что competition может объединять людей. Через спорт звучат идеи peace, unity и честного соперничества, которые важны для всего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Olympics: связь прошлого и настоящего
</a:t>
            </a:r>
            <a:endParaRPr lang="en-US" sz="3469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Олимпиада началась в Древней Греции, но сегодня стала мировым событием. Она соединяет историю, спорт и английский язык, помогая нам лучше понимать культуру, традиции и ценности fair play.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2026-05-31T09:58:11Z</dcterms:created>
  <dcterms:modified xsi:type="dcterms:W3CDTF">2026-05-31T09:58:11Z</dcterms:modified>
</cp:coreProperties>
</file>