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 плана местности: обзор и ключевые темы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68175" y="2589575"/>
            <a:ext cx="3411600" cy="16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основные условные знаки и их роль в чтении планов местности.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местности и условные знаки: исторические основы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местности — уменьшенное изображение участка земли с условными знаками. Эти изображения создавались для удобства навигации, строительства и военных нужд, что стало основой современных школьных карт.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условные знаки и для чего они нужны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 — это графические символы, отображающие реальные объекты на плане для компактного и понятного представления информации.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позволяют сократить текст и сделать карту универсально понятной разным пользователям, независимо от возраста и языка.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примеры включают квадрат для зданий, синюю линию для рек и зелёную заливку для лесов.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условных знаков на планах местности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Линейные знаки показывают дороги, реки и линии электропередач, отражая протяжённость объектов.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Площадные знаки обозначают леса, водоёмы и поля с помощью заливок или штриховок, указывая их площадь.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Точечные знаки отмечают отдельные объекты, такие как здания, колодцы и памятники, отражая конкретное местоположение.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знаков специально адаптирован для точного и удобного отображения соответствующих объектов.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возникновения систем условных обозначений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111649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IV тыс. до н.э.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шумеров и вавилонян появились первые символы для указания границ и каналов — простейшие условные знаки.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780816" y="1766386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XVIII–XIX века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 началась стандартизация символов, особенно в военной картографии с подробными обозначениями.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44999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первые школьные стандарты условных знаков для образовательных карт и планов.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1916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обновляются, чтобы учитывать новые объекты и сохранять универсальность для пользователей разных стран.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условных знаков при работе с планом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позволяют быстро и точно определить объекты на карте, облегчая восприятие даже младшим школьникам.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Минимум текста снижает риск ошибок при чтении карты и делает её визуально более доступной и понятной.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Стандартизированные символы упрощают обучение и повышают эффективность использования планов на уроках географии.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и детализация: как меняются условные знаки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масштаб — больше подробностей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школьного двора с крупным масштабом включает мельчайшие объекты, такие как отдельные деревья и скамейки, обеспечивая точное ориентирование на небольшой территории.
</a:t>
            </a:r>
            <a:endParaRPr lang="en-US" sz="1066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Мелкий масштаб — основные ориентиры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города с мелким масштабом фокусируется на главных дорогах и крупных объектах, упрощая обзор и планирование маршрутов по обширной территории.
</a:t>
            </a:r>
            <a:endParaRPr lang="en-US" sz="1254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масштаба на использование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масштабы требуют разных символов: чем больше масштаб, тем детальнее условные знаки, что важно учитывать при чтении и составлении планов.
</a:t>
            </a:r>
            <a:endParaRPr lang="en-US" sz="126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плана: роль и оформление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6875" y="2279725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легенда плана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— это раздел карты, где даны объяснения всех условных знаков. Она помогает точно читать и понимать схему без ошибок.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36875" y="3654050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её расположения и содержания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легенда располагается сбоку или внизу карты и содержит стандартные и дополнительные символы для конкретных объектов на плане.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знаков для дорог, водоёмов и зданий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42913" y="1804507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обозначаются линиями разной толщины и типа: широкая чёрная линия — главная дорога, а узкая и пунктирная — второстепенная или тропинка.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2913" y="3153662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Водоёмы изображаются синими волнами, мосты — двойными линиями, а здания — прямоугольниками с заливкой, что помогает быстро различать эти объекты на плане.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на плане местности и их значения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цвет обозначает леса, парки и другие зелёные насаждения, создавая на плане интуитивное восприятие природы и растительности.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Голубой цвет используется для водоёмов, коричневый и чёрный — для зданий, а жёлтый — для открытых полей и песчаных участков, помогая быстро ориентироваться.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650" y="1692439"/>
            <a:ext cx="2220933" cy="13121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125" y="1692439"/>
            <a:ext cx="2220933" cy="131217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6600" y="1692439"/>
            <a:ext cx="2220933" cy="131217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условных знаков и их значения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6197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Кровля здания – чёрный прямоугольник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планах здания обозначаются чёрным прямоугольником, что помогает быстро определить расположение жилых и нежилых сооружений. Этот символ универсален и часто встречается в школьных картах.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14450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мосты и ручьи на плане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Сплошные линии разной толщины показывают дороги: широкие — главные, узкие — тропинки. Мосты обозначают двойными линиями с засечками, а ручьи – волнистой синей линией, указывающей на водный поток.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6692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лесов с помощью точек и штрихов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на плане изображаются зелёными точками или штрихами — это помогает выделить зелёные массивы среди других объектов и облегчает ориентацию на местности для учащихся.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составления плана местности с условными знаками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выбора участка до проверки точности и оформления легенды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537497"/>
            <a:ext cx="3856200" cy="15765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популярных условных знаков и их значения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ключевые символы, которые помогут быстро прочесть базовый план местности.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этих 5 символов достаточно для понимания основных элементов любого плана.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атласы и федеральные стандарты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893206"/>
            <a:ext cx="218700" cy="2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637" y="1887806"/>
            <a:ext cx="172125" cy="229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893206"/>
            <a:ext cx="218700" cy="21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2087" y="1915076"/>
            <a:ext cx="218700" cy="1749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условных знаков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на уроках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географии и труда планы с условными знаками позволяют понять структуру и особенности местности без лишнего текста.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на местности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 помогают быстро ориентироваться в новых местах, что особенно важно при путешествиях и экскурсах.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маршрутов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облегчают составление туристических и пеших маршрутов, учитывая дороги, водоёмы и другие объекты.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Командные конкурсы и походы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применяют знания знаков в соревнованиях по ориентированию и совместных туристических походах, развивая навыки работы с картой.
</a:t>
            </a:r>
            <a:endParaRPr lang="en-US" sz="92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условных знаков в повседневной жизни школьника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местности с условными знаками активно используются на уроках географии и труда для изучения окружающего мира и подготовки проектов. Они помогают школьникам ориентироваться и понимать пространство вокруг.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учебы, такие планы применяются при организации туристических маршрутов, на экскурсиях и в музеях краеведения, что расширяет кругозор и развивает практические навыки работы с картами.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 реальность об условных знаках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Существует мнение, что все условные знаки одинаковы на всех картах, однако стандарты различаются в зависимости от типа карт и их назначения.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06884" y="31523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и международные организации регулярно пересматривают стандарты, адаптируя их под современные требования и новые объекты на местности.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0062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Школьные, военные и международные карты используют похожие, но иногда отличающиеся символы, чтобы соответствовать специфике и нуждам пользователей.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006294" y="31521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различия, основные знаки остаются узнаваемыми и понятными, обеспечивая эффективное чтение карт всеми возрастами.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чтении и использовании условных знаков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между похожими символами, например, жилой дом и хозяйственная постройка, приводит к ошибкам при ориентировании и анализе плана.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53734" y="31524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Несоответствие масштаба знака реальному объекту вызывает неправильное понимание размеров и расстояний, важно всегда сверять план с легендой.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061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цветового кодирования снижает качество восприятия информации и может привести к неправильной интерпретации объекта.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 на электронных и интерактивных картах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Интерактивные иконки вместо традиционных 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электронные карты используют интерактивные иконки, которые можно нажимать для дополнительной информации, что упрощает знакомство пользователя с объектами местности.
</a:t>
            </a:r>
            <a:endParaRPr lang="en-US" sz="992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Обновляемость и дополнительные слои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планы постоянно обновляются, включая новые объекты и услуги, такие как зарядные станции для электромобилей и велодорожки, расширяя возможности навигации.
</a:t>
            </a:r>
            <a:endParaRPr lang="en-US" sz="1068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подсказок и быстрого доступа
</a:t>
            </a:r>
            <a:pPr algn="l" indent="0" marL="0">
              <a:lnSpc>
                <a:spcPct val="115000"/>
              </a:lnSpc>
              <a:buNone/>
            </a:pPr>
            <a:r>
              <a:rPr lang="en-US" sz="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заменяется всплывающими подсказками, что снижает необходимость изучать символы заранее и повышает комфорт использования карт на смартфонах и планшетах.
</a:t>
            </a:r>
            <a:endParaRPr lang="en-US" sz="108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2020" y="1385920"/>
            <a:ext cx="215512" cy="246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3756" y="2603037"/>
            <a:ext cx="252040" cy="2016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4487" y="3786602"/>
            <a:ext cx="252040" cy="2240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Стандартизация и развитие условных знаков в XXI веке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158526" y="1385920"/>
            <a:ext cx="1648228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для современных технологий
</a:t>
            </a:r>
            <a:pPr algn="l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Вводят обозначения зарядных устройств и зон Wi-Fi, отражая актуальные нужды городской инфраструктуры и пользователей.
</a:t>
            </a:r>
            <a:endParaRPr lang="en-US" sz="999" dirty="0"/>
          </a:p>
        </p:txBody>
      </p:sp>
      <p:sp>
        <p:nvSpPr>
          <p:cNvPr id="11" name="Text 3"/>
          <p:cNvSpPr txBox="1"/>
          <p:nvPr/>
        </p:nvSpPr>
        <p:spPr>
          <a:xfrm>
            <a:off x="2158526" y="2580686"/>
            <a:ext cx="1648228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для веломаршрутов и экотранспорта
</a:t>
            </a:r>
            <a:pPr algn="l" indent="0" marL="0">
              <a:lnSpc>
                <a:spcPct val="115000"/>
              </a:lnSpc>
              <a:buNone/>
            </a:pPr>
            <a:r>
              <a:rPr lang="en-US" sz="2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экологичных видов транспорта стимулирует появление новых условных знаков, облегчающих ориентирование велосипедистов.
</a:t>
            </a:r>
            <a:endParaRPr lang="en-US" sz="983" dirty="0"/>
          </a:p>
        </p:txBody>
      </p:sp>
      <p:sp>
        <p:nvSpPr>
          <p:cNvPr id="12" name="Text 4"/>
          <p:cNvSpPr txBox="1"/>
          <p:nvPr/>
        </p:nvSpPr>
        <p:spPr>
          <a:xfrm>
            <a:off x="2158526" y="3775459"/>
            <a:ext cx="1648228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 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символы камер видеонаблюдения и других систем безопасности для информирования и повышения защищённости граждан.
</a:t>
            </a:r>
            <a:endParaRPr lang="en-US" sz="99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8275" y="787662"/>
            <a:ext cx="4466700" cy="3568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знаний об условных знаках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условных знаков расширяет умения ориентироваться, развивает пространственное мышление и облегчает изучение географии. Эти навыки пригодятся в учебе, путешествиях и повседневной жизни, повышая безопасность и уверенность школьника.
</a:t>
            </a:r>
            <a:endParaRPr lang="en-US" sz="117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2026-05-10T22:49:56Z</dcterms:created>
  <dcterms:modified xsi:type="dcterms:W3CDTF">2026-05-10T22:49:56Z</dcterms:modified>
</cp:coreProperties>
</file>