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рынок городских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почему городская земля стоит по-разному и как формируется её цена.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земля ограничена, поэтому её ценность зависит не только от площади, но и от положения, инфраструктуры и правил использования.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земля: ресурс, который нельзя создать заново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90" y="1374081"/>
            <a:ext cx="243773" cy="2166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105" y="1374081"/>
            <a:ext cx="243773" cy="216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0840" y="1374081"/>
            <a:ext cx="243773" cy="21668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295" y="3569416"/>
            <a:ext cx="213008" cy="1893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4195" y="3569416"/>
            <a:ext cx="213008" cy="189341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обращается на рынке городских земель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Участки под жильё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под многоквартирные дома и частные постройки особенно востребована там, где удобно жить, работать и быстро добираться до центра или станций транспорта.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Коммерческие площадки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Участки для магазинов, офисов и сервисов ценятся за поток клиентов и видимость, а также за возможность разместить объект в деловой зоне города.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предприятий важны размеры участка, подъездные пути и удалённость от жилой застройки, поскольку производство требует пространства и соблюдения санитарных ограничений.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под дороги, инженерные сети, школы и другие общественные объекты определяет работоспособность города и влияет на развитие соседних кварталов.
</a:t>
            </a:r>
            <a:endParaRPr lang="en-US" sz="122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Правовой статус участка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земли, разрешённое использование и обременения решают, что именно можно строить и насколько свободно владелец сможет распоряжаться участком.
</a:t>
            </a:r>
            <a:endParaRPr lang="en-US" sz="12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цена городского участка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сделки: от спроса и ограниченного предложения к итоговой рыночной цене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повышающие стоимость участка в городе
</a:t>
            </a:r>
            <a:endParaRPr lang="en-US" sz="2702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центру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Участки в центральных районах обычно ценятся выше: здесь больше рабочих мест, сервисов и пешеходного потока, а значит, выше возможности для выгодного использования земли.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доступность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Станции метро, магистрали, развязки и удобные подъезды сокращают время в пути и делают участок привлекательным для бизнеса, жилья и общественных объектов.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Инженерная обеспеченность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водопровода, канализации, электричества и газа снижает затраты на освоение территории и повышает её инвестиционную привлекательность для застройщика.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и сервисы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парками, школами, больницами и торговыми центрами участок становится ценнее, потому что возрастает качество городской среды и удобство повседневной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условную, но типичную для города тенденцию: по мере удаления от ядра участка становятся менее привлекательными для инвесторов и девелоперов.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центра, тем ниже цена; самое заметное снижение обычно происходит в промежуточных районах, где слабее деловая активность.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учебные данные для иллюстрации закономерности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стоимости земли по мере удаления от центра
</a:t>
            </a:r>
            <a:endParaRPr lang="en-US" sz="242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53" y="2096660"/>
            <a:ext cx="226148" cy="1809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028" y="2096660"/>
            <a:ext cx="226148" cy="1809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003" y="2077821"/>
            <a:ext cx="163948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1778" y="2096660"/>
            <a:ext cx="226148" cy="180919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рынка городских земель и их интересы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Муниципалитет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власти стремятся пополнять бюджет, упорядочивать застройку и направлять использование территории так, чтобы земля работала на развитие города и общественные нужды.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Собственники и арендаторы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владельцев и арендаторов важны правовая защита, предсказуемые условия сделки и возможность использовать участок без лишних ограничений и конфликтов.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Девелоперы и строители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участники ищут участки, где проект можно реализовать с высокой рентабельностью, минимизировав риски, сроки согласований и затраты на подготовку территории.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и оценщики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оценивают надёжность залога и перспективу проекта, а оценщики определяют стоимость участка, опираясь на документы, аналоги и особенности городской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463395"/>
            <a:ext cx="4037700" cy="967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чаще используются не только прямые покупки, но и договорные механизмы, позволяющие гибко распределять права и обязанности сторон.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практичны аренда и аукционы: они снижают барьер входа, а муниципалитету позволяют контролировать использование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видам сделок с городской землёй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сделок с городской землёй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 и муниципалитета в регулировании рынка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торгов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Муниципалитет формирует участки, проводит аукционы и предоставляет землю в аренду, делая распределение ресурсов более прозрачным и предсказуемым.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Градостроительные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 определяют функциональные зоны, утверждают генеральный план и правила землепользования, чтобы застройка не развивалась хаотично и не нарушала интересы жителей.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общественных нужд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может изымать землю для дорог, школ и других объектов, если это необходимо для развития города и обслуживания населения.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Кадастр и учёт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Кадастровые работы и регистрация прав помогают фиксировать границы, площадь и статус участка, что снижает число споров между участниками рынка.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Кадастровая стоимость используется для налогов и расчётов, а рыночная отражает реальную готовность покупателей платить за участок в конкретных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Рыночная цена чаще выше кадастровой там, где спрос быстро растёт, а инфраструктура и доступность делают участок особенно привлекательным.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учебные данные для сравнения стоимости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Кадастровая и рыночная стоимость земли: в чём разница
</a:t>
            </a:r>
            <a:endParaRPr lang="en-US" sz="241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транспортный узел меняет карту цен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появляется станция метро, развязка или крупная остановка, участок перестаёт быть «периферийным» в практическом смысле. Люди быстрее добираются до работы и центра, поэтому вокруг узла растёт спрос на жильё, сервисы и офисы, а вместе с ним — стоимость земли.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 и общественные объекты усиливают эффект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транспорт, но и инженерные сети, школа, поликлиника или торговый центр повышают ценность территории. Вокруг таких объектов чаще начинается новое строительство, а соседние кварталы получают более высокую оценку у покупателей и инвесторов.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инфраструктура меняет цену городской земли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городской земельной сделки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сделки: от проверки участка до начала его использования по назначению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 городском рынке возникают ценовые перекосы
</a:t>
            </a:r>
            <a:endParaRPr lang="en-US" sz="2702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свободных участков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земля почти всегда ограничена, а спрос растёт быстрее предложения. Поэтому даже небольшое сокращение свободных площадок может заметно поднять цену, особенно в центральных и уже освоенных районах.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развития районов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район получает новые дороги, школы и рабочие места, а другой остаётся без инвестиций, цены расходятся. Более удобные и престижные территории начинают дорожать значительно быстрее соседних кварталов.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Спекулятивные ожидания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Покупатели часто закладывают в цену будущий рост, а не только текущее состояние участка. Из-за этого редкие локации под офисы, логистику или крупные жилые проекты могут переоцениваться ещё до начала строительства.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Задержка обновления правил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градостроительные документы и инфраструктурные планы обновляются медленно, рынок ориентируется на устаревшие данные. Это создаёт резкие скачки цены и делает сделки менее предсказуемыми для жителей и инвесторов.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спрос сосредоточен там, где участок может приносить наибольший доход и лучше подключён к транспорту и услугам.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жилья и коммерции показывает, что рынок реагирует прежде всего на плотность населения, доступность и прибыльность использования 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типичной функциональной структуры крупного города; данные условные, 2025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по функциональным зонам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468141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5629" y="3085166"/>
            <a:ext cx="176725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0840" y="1477614"/>
            <a:ext cx="243773" cy="21668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земельной ренты в городе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рента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потому, что сама земля — ограниченный ресурс, без которого невозможно любое городское строительство. Даже участок со средним положением имеет ценность, если он допускает законное использование.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Дифференциальная рента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там, где участок выгоднее других: ближе к центру, станции метро, деловому узлу или крупному потоку людей. Такое преимущество напрямую повышает доход от его освоения.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Монопольная рента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Связана с редкими и уникальными локациями, которые трудно заменить аналогом. Это могут быть видовые набережные, исторические места или участки с особенно высоким престижем и ограниченным предложением.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250" y="1124025"/>
            <a:ext cx="4896000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риски связаны не только с ценой покупки, но и с тем, насколько участок можно реально и без задержек освоить.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привлекательный по цене участок может оказаться дорогим в освоении, если есть обременения, несоответствие зонированию или отсутствие инженерной подготовки.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типовым рискам сделок с городской землёй на основе кадастровой и градостроительной практики
</a:t>
            </a:r>
            <a:endParaRPr lang="en-US" sz="1165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риски для покупателя и застройщика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городское планирование влияет на рынок земли
</a:t>
            </a:r>
            <a:endParaRPr lang="en-US" sz="2702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в другую зону
</a:t>
            </a:r>
            <a:pPr algn="l" indent="0" marL="0">
              <a:lnSpc>
                <a:spcPct val="100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территория получает новый функциональный статус, меняются допустимые виды использования и инвестиционный потенциал. Участок, ранее малоценный, может быстро стать интересным для жилья, торговли или общественных объектов.
</a:t>
            </a:r>
            <a:endParaRPr lang="en-US" sz="1098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плотности и высотности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градостроительных регламентов позволяет эффективнее использовать землю в уже освоенных районах. Это повышает ожидаемую прибыль девелопера и поднимает цену участка ещё до начала строительства.
</a:t>
            </a:r>
            <a:endParaRPr lang="en-US" sz="1111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благоустройство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маршруты, магистрали, парки и набережные делают район более удобным для жизни и бизнеса. Вслед за этим растёт спрос на соседние участки и усиливается обновление застройки.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обновлённого квартала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реновации или комплексного благоустройства район воспринимается как более безопасный и современный. Тогда меняются не только цены земли, но и структура будущей застройки вокруг неё.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динамику особенно заметно влияют ипотечные ставки, появление рабочих мест и запуск крупных инфраструктурных проектов в городе.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показывает: после перегрева рынок неизбежно замедляется, а затем снова растёт, если сохраняются спрос и развитие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цикличности рынка городской земли; значения условные, 2025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рынок во времени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рынок городских земель более прозрачным
</a:t>
            </a:r>
            <a:endParaRPr lang="en-US" sz="2702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Публичный доступ к кадастровой информации и правилам землепользования уменьшает неопределённость. Участники заранее видят границы участка, ограничения и возможные сценарии его использования.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торги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Онлайн-процедуры делают продажу и аренду земли более понятными и сопоставимыми. Это снижает влияние закрытых договорённостей и помогает формировать более справедливую цену.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переоценка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кадастровая стоимость обновляется вовремя, она лучше отражает изменения в инфраструктуре и спросе. Тогда налоги и арендные платежи становятся ближе к реальной рыночной ситуации.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и стабильные регламенты помогают инвесторам планировать проекты, а жителям — понимать, что будет строиться рядом. Это снижает конфликты и повышает доверие к управлению городом.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городской земли: цена пространства в 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городских земель показывает, как в городе переплетаются пространство, правила и инфраструктура. Чем лучше транспорт, сети и планирование, тем предсказуемее цены и устойчивее развитие территории.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2026-06-03T05:01:56Z</dcterms:created>
  <dcterms:modified xsi:type="dcterms:W3CDTF">2026-06-03T05:01:56Z</dcterms:modified>
</cp:coreProperties>
</file>