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much, many, (a) little, (a) few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количественные местоимения и их роль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количества: основы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важно различать исчисляемые и неисчисляемые существительные. Знание их особенностей помогает правильно использовать much, many, (a) little, (a) few и строить понятные предложения.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much и many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применяется только с неисчисляемыми существительными: например, much water, much information, much money. Это слово выражает большое количество чего-то, что нельзя посчитать.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употребляется с исчисляемыми существительными во множественном числе, например, many friends, many books, many opportunities. Оба слова обозначают количество, но зависят от типа существительного.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Определение: (a) little и (a) few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 используется с неисчисляемыми существительными, например, a little milk или a little time, и означает небольшое количество.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частицы a слова little и few чаще означают практически полное отсутствие чего-либо, тогда как с частицей a подчёркивается наличие даже небольшого количества.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применяют с исчисляемыми существительными во множественном числе, такими как a few apples или a few ideas, для обозначения ограниченного числа предметов.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исчисляемыми и неисчисляемыми существительными
</a:t>
            </a:r>
            <a:endParaRPr lang="en-US" sz="1886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— это те, которые можно сосчитать поштучно, например, apples, chairs или coins. Их можно использовать с many и a few.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обозначают вещества или абстрактные понятия, такие как water, sugar, advice. С ними употребляются much и a little для выражения количества.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64048"/>
            <a:ext cx="4534800" cy="25069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Cambridge Dictionary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much/many и (a) little/(a) few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правильное использование местоимений в зависимости от типа существительного.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слова зависит от того, можно ли посчитать существительное или нет.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Google Ngram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употребления: much vs many в текстах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слово many встречается чаще из-за большого числа исчисляемых объектов в общении.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many преимущественно используется в обиходных текстах, что связано с типами существительных.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much и many в вопросах и отрицаниях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утвердительных предложениях такие слова часто заменяются a lot of или plenty of, чтобы сделать речь более естественной.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 many преимущественно встречаются в вопросах и отрицательных предложениях для уточнения или отрицания количества вещей.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“Do you have much homework?” — вопрос о количестве неисчисляемого; “There aren’t many buses” — отрицание количества исчисляемого.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 a lot of и plenty of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выражений количества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 и plenty of могут использоваться как с исчисляемыми, так и с неисчисляемыми существительными. Например, “I have a lot of friends” и “We have plenty of water”. Они придают речи непринуждённость и естественность.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общения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выражений вместо much и many облегчает построение утвердительных предложений и делает разговор менее формальным, что удобно в повседневных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little/few и a little/a few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a придаёт словам более оптимистичный смысл, подчеркивая, что ситуация не безнадёжна, а есть хотя бы небольшой запас.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 и few означают почти полное отсутствие чего-либо, например, little hope — почти нет надежды, few people — почти нет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 и a few несут положительный оттенок и указывают, что небольшое количество всё же имеется: a little hope — немного надежды, a few friends — несколько друзей.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помогает точнее выражать мысли и эмоциональный настрой в английской речи.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частых ошибок является использование many с неисчисляемыми существительными, например, many water, что неправильно, поскольку many относится только к исчисляемым во множественном числе.
</a:t>
            </a:r>
            <a:endParaRPr lang="en-US" sz="1226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частицы a в выражениях few friends вместо a few friends меняет значение с положительного на отрицательное, что ухудшает понимание и делает речь некорректной.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употребляется little с исчисляемыми существительными, к примеру, little apples вместо корректного a few apples, что приводит к искажению смысла и грамматической ошибке.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much/many, (a) little/(a) few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предложений: much, many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используется с неисчисляемыми существительными: There isn’t much juice (Сока немного), There is much noise (Много шума). Эти примеры показывают большое количество бесформенных предметов.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применяется с исчисляемыми существительными во множественном числе: How many brothers do you have? (Сколько у тебя братьев?), She has many books (У неё много книг), что указывает на большое число отдельный предметов.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предложений: (a) little, (a) few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 используется с неисчисляемыми существительными для обозначения небольшого количества: She has a little money (У неё есть немного денег), There is a little milk left (Осталось немного молока).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также употребляется с исчисляемыми, но значит некоторое небольшое количество: He has a few friends (У него есть несколько друзей), различая наличие против почти полного отсутствия.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с исчисляемыми существительными обозначает почти отсутствие: Few children know the answer (Мало детей знают ответ), что выражает негативный оттенок.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Контекстуальное использование в повседневной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little и a few используются для описания времени и ресурсов: I need a little help (Мне нужна небольшая помощь), Few students finished early (Мало студентов закончили раньше), показывая их значимость в бытовых ситуациях.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much и many часто встречаются в разговорах о покупках: How much is it? (Сколько это стоит?), How many apples do you want? (Сколько яблок хочешь?), отражая количественные запросы.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 many употребляются также при обсуждении учёбы: Do you have much homework? (У тебя много домашней работы?), что демонстрирует их применение в образовательном контексте.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выражения a lot of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 lot of подходит и для исчисляемых, и для неисчисляемых существительных, например, a lot of water (много воды) и a lot of books (много книг). Это делает его очень удобным для разговорной речи.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использования a lot of в разговорном языке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a lot of используется чаще, чем much или many, так как придаёт фразам менее формальный и более естественный характер, что облегчает общение, особенно для начинающих изучать английский язык.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much/many и (a) lot of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выбора: much или many, (a) little или (a) few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определение правильного количественного местоимения в английском языке.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устойчивых выражениях much используется с исчисляемыми существительными, например, much thanks и much greetings, что является фиксированной формой вежливости.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many может встречаться в отрицательных или усилительных конструкциях, как not many people, где подчёркивается ограниченное количество, но с правильным значением.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 часто содержат a few или a little для смягчения просьбы, например, Could you lend me a little money?, придавая выразительность и вежливость речи.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особые случаи в употреблении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Укрепляющие и ослабляющие слова: only, just, quite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Модификаторы only, just и quite уточняют количество, например, only a few minutes (только несколько минут) и just a little effort (чуть-чуть усилий), предоставляя более точное выражение меры.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quite a few (довольно много) и аналогичные помогают передавать степень количества, делая английскую речь разнообразнее и точнее как в устном, так и в письменном общении.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проходите мини-тесты и занимайтесь в группах, что способствует повышению мотивации и более эффективному усвоению английской грамматики.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Организуйте игры вроде «What’s in the box?», где нужно сортировать предметы в группы, совершенствуя навыки определения типа существительных и их количественных местоимений.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Практикуйтесь в заполнении предложений пропусками, выбирая между much, many, (a) little и (a) few, что помогает закрепить грамматические структуры и развить уверенность.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лучшего усвоения материала используйте карточки с изображениями, разделяя существительные на исчисляемые и неисчисляемые по типу, что облегчает запоминание правил.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запоминанию и практические упражнения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правильного употребления quantitatives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применяется с неисчисляемыми, many — с исчисляемыми во множественном числе. A little и a few выражают небольшое количество, подчёркивая наличие или почти отсутствие через частицу a, что делает речевую коммуникацию точной и понятной.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2026-05-07T05:46:35Z</dcterms:created>
  <dcterms:modified xsi:type="dcterms:W3CDTF">2026-05-07T05:46:35Z</dcterms:modified>
</cp:coreProperties>
</file>