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Булгакова: легенда и быль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врача, писателя и человека, пережившего запреты и признание.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жил в годы войн, революций и цензуры, когда писателю было особенно трудно печатать свои тексты и сохранять творческую свободу.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Булгакова: почему его жизнь была такой трудной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рос в Киеве в образованной семье, где уважали книги, музыку и грамотную речь. Дом с ранних лет приучал его к культуре и внимательному чтению.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детство и первые литературные впечатления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стал для него не просто местом детства, а первой школой памяти. Именно там сложился его интерес к людям, истории и художественному слову.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в гимназии, городские театры и оживленная уличная жизнь давали будущему писателю богатые наблюдения. Он рано привык замечать характеры, детали и особенности речи.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памяти Булгакова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юности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связан у Булгакова с гимназическими годами, семейными традициями и первыми сильными впечатлениями. Он запомнил старые дома, улицы и живую городскую среду.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этот город узнается в «Белой гвардии» и других произведениях. В них точные бытовые детали соединены с личной памятью и особым чувством родного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Булгаков-врач: опыт, который вошел в литературу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 году Булгаков окончил медицинский факультет Киевского университета. Знания врача помогали ему внимательно и точно писать о человеке.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провинции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врачебной практики он сталкивался с тяжелыми условиями, болезнями и нехваткой помощи. Этот опыт сделал его наблюдения особенно правдивыми.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юного врача»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Врачебные впечатления стали основой цикла рассказов. В нем слышны и тревога, и сочувствие, и интерес к испытаниям молодого врача.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трудной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медицины научил Булгакова видеть, как страх и боль меняют поведение. Поэтому его проза так точно показывает людей в напряженные моменты.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личный опыт, исторические события и литературная работа последовательно меняли его жизнь.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повороты судьбы Михаила Булгакова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Москву Булгаков приехал почти без денег и без постоянной работы. Чтобы жить, он писал фельетоны и сотрудничал с газетами и журналами.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переходил к художественной прозе и драматургии. Московская среда дала ему множество тем: коммунальные квартиры, очереди, бюрократию и театры.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сформировался его узнаваемый стиль. Он соединял наблюдение за повседневностью с сатирой, точной деталью и живым диалогом.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1920-х: начало литературного пути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Булгакова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автора многие его тексты еще долго оставались неизвестными читателям.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признание пришло поздно: важнейшие события творчества разделены запретами и долгим ожиданием публикации.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М. А. Булгакова и истории публикаций его произведений.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принесла Булгакову широкую известность и стала одним из заметных театральных событий 1920-х годов. Для автора это был редкий момент настоящего успеха.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во МХАТе привлекла внимание зрителей темой распада старого мира, семейной верности и трудного выбора. На сцене эти темы звучали особенно сильно.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пьесы показал, что Булгаков умеет писать не только прозу, но и живой, напряженный театр. Его тексты легко переходили в сценическое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театр ясно показал зависимость писателя от цензуры и официальной критики. Даже признание могло оказаться непрочным, если власть меняла отношение.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успех «Дней Турбиных»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Булгакова и их судьба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произведения связаны с жизнью писателя и временем, в котором они создавались.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видно одно: личный опыт Булгакова тесно связан с эпохой, а судьба текстов зависела от признания и цензуры.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биография М. А. Булгакова и история публикации произведений.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цензурного давления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Отказы в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не принимали новые тексты, а уже подготовленные материалы задерживались или возвращались без объяснений, лишая Булгакова возможности регулярно публиковаться и зарабатывать литературным трудом.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с репертуара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могли исчезать со сцены после первых показов или под давлением критики. Для драматурга это означало не только творческую потерю, но и удар по репутации.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жалобы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вынужден был обращаться к властям и просить либо работу, либо разрешение уехать. Такие письма показывают, насколько безвыходной становилась для него профессиональная ситуация.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голоса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годов Булгаков оказался в положении писателя, которого почти не печатают и не ставят. Его творчество существовало как бы в тени официальной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прозе Булгакова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булгаковской Москве рядом существуют коммунальные квартиры, канцелярии, очереди и театральные залы. Этот город живет в спешке, спорит, комически суетится и постоянно испытывает людей на выдержку.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столицу не только как место действия, но и как характер. Москва у него узнаваема по деталям быта, интонации разговоров и смешению смешного с тревожным.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Легенда о «таинственном» Булгакове не отменяет простого факта: основу его прозы составили врачебная практика, наблюдательность и умение точно видеть повседневную жизнь.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 «волшебной биографии» появился позднее, но реальные истоки его творчества связаны с трудом, памятью, историческим опытом и вниманием к человеческому характеру.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Булгакове и реальная основа его творчества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Мистические эпизоды в его книгах не ради эффекта. Через них писатель говорит о страхе, совести, выборе и ответственности человека перед собой и другими.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связывают с Булгаковым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стороны его наследия чаще всего запоминаются читателям и обсуждаются на уроках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ассоциация — «Мастер и Маргарита», но биография, театр и московская сатира тоже остаются важными.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презентации на основе общеизвестных фактов о творчестве Михаила Булгакова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 публикации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начинает работу над романом, который позже станет «Мастером и Маргаритой». Замысел постепенно меняется, а текст обрастает новыми героями и сюжетными линиями.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1928–1940 годы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многократно возвращается к роману, перерабатывает главы и не успевает завершить его при жизни. Произведение сохраняет для нас следы долгой и напряженной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публикуют уже посмертно, и он быстро становится одним из самых известных произведений русской литературы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запретов и молчания к широкому читательскому признанию.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поздно пришло признание Булгакова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Елена Сергеевна не только хранила рукописи мужа, но и бережно собирала письма, записи и черновики, понимая их значение для будущих читателей и исследователей.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Булгакова и сохранение наследия писателя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Семейный архив помог сохранить не просто тексты, а целую историю литературной жизни писателя, которую иначе было бы намного труднее воссоздать.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Благодаря ее памяти о событиях и людях удалось точнее восстановить, как создавались отдельные произведения и с какими трудностями Булгаков работал над ними.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Михаиле Булгакове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отличить популярные легенды о писателе от реальных фактов его биографии и творческого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судьба писателя была труднее легенд: успех пришёл не сразу, а важнейшую роль сыграли труд, наблюдения и позднее признание.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история публикаций Михаила Булгакова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Его книги легко связать с вопросами свободы слова, честности и личной ответственности, которые понятны даже современному школьнику.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Булгакова сталкиваются со страхом, несправедливостью и давлением среды, поэтому их выборы выглядят живыми и убедительными.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Булгаков интересен школьникам сегодня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Писатель умеет соединять сатиру, драму и историческую память, из-за чего чтение не кажется однообразным или скучным.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Его произведения помогают обсуждать, как талант и характер человека проявляются в трудные времена и почему важно не сдаваться.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 правда о судьбе Булгакова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Булгакова напоминает, что большой талант не всегда сразу получает признание. Его книги пережили запреты, а сам писатель остался в памяти как честный и сильный художник.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2026-05-23T01:48:20Z</dcterms:created>
  <dcterms:modified xsi:type="dcterms:W3CDTF">2026-05-23T01:48:20Z</dcterms:modified>
</cp:coreProperties>
</file>