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В.А. Моцарт: образ гения в музыке и литературе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— символ музыкального гения и вдохновения.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Европа XVIII века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жил в эпоху классицизма, когда ценились порядок, ясность и гармония. Музыка, театр и литература развивались вместе, а крупные культурные центры Европы задавали тон художественной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необыкновенный талант
</a:t>
            </a:r>
            <a:endParaRPr lang="en-US" sz="347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Вольфганг Амадей Моцарт родился 27 января 1756 года в Зальцбурге. Его отец, Леопольд Моцарт, был музыкантом и первым наставником сына.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раннем детстве мальчик проявил редкую музыкальную память и слух: он сочинял небольшие пьесы, быстро запоминал услышанное и уверенно выступал перед слушателями.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восьми годам Моцарт создал первые симфонии, а детские концерты принесли ему известность далеко за пределами родного города.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Европе и формирование стиля
</a:t>
            </a:r>
            <a:endParaRPr lang="en-US" sz="2891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Моцарта часто ездила по европейским городам — от Мюнхена и Вены до Парижа, Лондона и Италии. В этих поездках он слышал разную музыку и узнавал новые правила исполнения.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у разных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придворными капеллами, театрами и известными исполнителями помогло Моцарту рано увидеть, как устроена профессиональная музыкальная жизнь. Это заметно повлияло на его собственный стиль.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творчества Моцарта
</a:t>
            </a:r>
            <a:endParaRPr lang="en-US" sz="3039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писал музыку для сцены, концертного зала и церкви, постоянно расширяя круг жанров.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объёму и разнообразию заметно, что Моцарт особенно силён в крупных формах и инструментальной музыке.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общепринятым биографическим и каталоговым сведениям о творчестве Моцарта (без точной датировки)
</a:t>
            </a:r>
            <a:endParaRPr lang="en-US" sz="60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 как соединение музыки и характера
</a:t>
            </a:r>
            <a:endParaRPr lang="en-US" sz="3245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операх Моцарта музыка не просто сопровождает действие: она помогает понять характер героя, его настроение и внутренний конфликт.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«Свадьбе Фигаро», «Дон Жуане» и «Волшебной флейте» слышны и комические сцены, и серьёзные, почти драматические моменты.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умеет делать персонажей живыми и узнаваемыми: каждый голос и каждая мелодия подчёркивают особенности человека.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оперы интересно слушать не только как историю, но и как тонкое наблюдение за человеческими чувствами.
</a:t>
            </a:r>
            <a:endParaRPr lang="en-US" sz="119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391983"/>
            <a:ext cx="3929100" cy="1606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Моцарта и годы их создания
</a:t>
            </a:r>
            <a:endParaRPr lang="en-US" sz="2631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какие сочинения особенно важны для понимания зрелого стиля композитора.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сочинения Моцарта относятся к последним годам его жизни, когда его мастерство достигло особой зрелости.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произведений В.А. Моцарта по общеизвестным биографическим данным
</a:t>
            </a:r>
            <a:endParaRPr lang="en-US" sz="77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471" y="1479290"/>
            <a:ext cx="690900" cy="55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 концертный стиль Моцарта
</a:t>
            </a:r>
            <a:endParaRPr lang="en-US" sz="341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симфоническая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сделал симфонию стройной и понятной по развитию. В его музыке темы звучат чётко, а смена настроений помогает удерживать внимание слушателя.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солиста и оркестра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фортепианных концертах солист и оркестр как будто беседуют друг с другом. Такой приём делает музыку живой, динамичной и особенно выразительной.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концерты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№20, №21 и №23 для фортепиано особенно любимы слушателями. В них соединяются блеск, лиричность и напряжённые драматические эпизоды.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и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больших произведениях Моцарт сохраняет лёгкость звучания. За внешней простотой скрываются сильные чувства и очень точная работа композитора.
</a:t>
            </a:r>
            <a:endParaRPr lang="en-US" sz="10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музыкального языка Моцарта
</a:t>
            </a:r>
            <a:endParaRPr lang="en-US" sz="3429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мелодии звучат чисто и свободно, легко запоминаются и при этом не теряют художественной точности. Благодаря этому музыка кажется естественной и ясной.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умеет соединять лёгкость с глубиной: в одной пьесе могут быть и радость, и тревога, и грусть, но всё звучит уравновешенно и стройно.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прозрачность формы и выразительность особенно близки идеалам классицизма, где ценились гармония, мера и красота.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— главный город зрелой жизни композитора
</a:t>
            </a:r>
            <a:endParaRPr lang="en-US" sz="2497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Моцарт стал не только композитором, но и известным пианистом, которого слушали в залах и салонах. Здесь он создавал произведения, прославившие его во всём мире.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венский период связан с его творческой зрелостью: в городе звучали его оперы, симфонии и концерты, а музыкальная среда помогала ему постоянно развиваться.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создавалось крупное произведение Моцарта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создания оперы, симфонии или концерта в XVIII веке: от замысла до первого исполнения.
</a:t>
            </a:r>
            <a:endParaRPr lang="en-US" sz="90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год жизни и работа над «Реквиемом»
</a:t>
            </a:r>
            <a:endParaRPr lang="en-US" sz="2841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1791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продолжает работать в Вене, принимает заказы и пишет новые произведения. Год начинается для него очень напряжённо, но творчески плодотворно.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1791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он завершает оперу «Волшебная флейта». Произведение быстро получает успех и становится одним из самых любимых у публики.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1791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начинает работу над «Реквиемом», который будет самым загадочным его сочинением. Труд над ним идёт уже на фоне ухудшения здоровья.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декабря 1791 года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умирает в Вене в возрасте 35 лет. «Реквием» остаётся незавершённым и позже приобретает особое историческое значение.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 «Реквиеме» Моцарта
</a:t>
            </a:r>
            <a:endParaRPr lang="en-US" sz="321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сочинение стало не только музыкой памяти, но и частью истории о последних месяцах жизни композитора.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«Реквием» соединяет реальный исторический факт и легенду, поэтому воспринимается как главное произведение позднего Моцарта.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 «Реквиеме» В.А. Моцарта; 1791 год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сочинений помогло Моцарту стать не просто известным композитором, а культурным символом. Его имя теперь связано с естественной лёгкостью мастерства.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600+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В.А. Моцарте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произведений показали редкое соединение таланта, трудолюбия и удивительной музыкальной свободы.
</a:t>
            </a:r>
            <a:endParaRPr lang="en-US" sz="19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1982353"/>
            <a:ext cx="3950100" cy="16148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Моцарте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увидеть, как рано проявился талант композитора и насколько насыщенной была его жизнь.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Моцарта была короткой, но необычайно насыщенной событиями, учёбой, поездками и творчеством.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В.А. Моцарте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85368"/>
            <a:ext cx="2877000" cy="2000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2625" y="884745"/>
            <a:ext cx="2216100" cy="19044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0950" y="1060314"/>
            <a:ext cx="3010200" cy="18255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как знак чистого таланта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и живописи Моцарт часто появляется как светлый, свободный и вдохновённый герой. Его образ подчёркивает не только музыкальный дар, но и особую внутреннюю гармонию, которую легко передать на портрете или в сцене театральной постановки.
</a:t>
            </a:r>
            <a:endParaRPr lang="en-US" sz="1140" dirty="0"/>
          </a:p>
        </p:txBody>
      </p:sp>
      <p:sp>
        <p:nvSpPr>
          <p:cNvPr id="9" name="Text 2"/>
          <p:cNvSpPr txBox="1"/>
          <p:nvPr/>
        </p:nvSpPr>
        <p:spPr>
          <a:xfrm>
            <a:off x="3190525" y="30768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трагедия и спор о гении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«Моцарте и Сальери» А.С. Пушкина композитор становится образом живого гения, который творит естественно и свободно. На иллюстрации к трагедии можно показать контраст между лёгкостью Моцарта и напряжённостью Сальери.
</a:t>
            </a:r>
            <a:endParaRPr lang="en-US" sz="1116" dirty="0"/>
          </a:p>
        </p:txBody>
      </p:sp>
      <p:sp>
        <p:nvSpPr>
          <p:cNvPr id="10" name="Text 3"/>
          <p:cNvSpPr txBox="1"/>
          <p:nvPr/>
        </p:nvSpPr>
        <p:spPr>
          <a:xfrm>
            <a:off x="6310450" y="3037950"/>
            <a:ext cx="25803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вдохновляет художников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Афиши спектаклей, книжные иллюстрации и портреты часто используют Моцарта как символ красоты и творческой силы. Его образ помогает показать, как музыка может влиять на литературу, театр и изобразительное искусство одновременно.
</a:t>
            </a:r>
            <a:endParaRPr lang="en-US" sz="111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Моцарта в литературе и искусстве
</a:t>
            </a:r>
            <a:endParaRPr lang="en-US" sz="33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музыка Моцарта понятна школьникам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Моцарта легко слушать даже тем, кто только знакомится с классической музыкой.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связаны с ясной формой и выразительными мелодиями, поэтому музыка Моцарта подходит для первого знакомства с классикой.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 восприятию классической музыки; без точных статистических данных
</a:t>
            </a:r>
            <a:endParaRPr lang="en-US" sz="6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Моцарта в литературном произведении
</a:t>
            </a:r>
            <a:endParaRPr lang="en-US" sz="200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разбора образа Моцарта, особенно в трагедии А.С. Пушкина «Моцарт и Сальери».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713" y="1793917"/>
            <a:ext cx="341674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004" y="3238872"/>
            <a:ext cx="427092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98242" y="2571150"/>
            <a:ext cx="427092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83674" y="3908754"/>
            <a:ext cx="256255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Моцарта в мировой культуре
</a:t>
            </a:r>
            <a:endParaRPr lang="en-US" sz="3519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классики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Сочинения Моцарта изучают как пример ясной формы, красивой мелодии и точного музыкального языка. Его произведения помогают понять, как устроена классическая музыка.
</a:t>
            </a:r>
            <a:endParaRPr lang="en-US" sz="846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и концертная сцена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Оперные спектакли и симфонические концерты по всему миру включают Моцарта в свои программы. Его произведения остаются живыми и понятными разной аудитории.
</a:t>
            </a:r>
            <a:endParaRPr lang="en-US" sz="915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воспитание слуха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музыкальных школах и училищах Моцарта часто используют для разбора формы, ритма и выразительности. Его музыка помогает развивать слух и внимание к деталям.
</a:t>
            </a:r>
            <a:endParaRPr lang="en-US" sz="872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Имя, ставшее символом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Фестивали, конкурсы и образовательные проекты носят имя Моцарта. Это показывает, что его творчество давно вышло за пределы одной эпохи и стало частью мировой культуры.
</a:t>
            </a:r>
            <a:endParaRPr lang="en-US" sz="84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итог: Моцарт как образ вечного гения
</a:t>
            </a:r>
            <a:endParaRPr lang="en-US" sz="2929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Моцарт прожил всего 35 лет, но успел создать музыку, которая звучит и сегодня. Его имя стало знаком таланта, свободы и вдохновения для музыки, литературы и искусства.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2026-05-23T04:27:16Z</dcterms:created>
  <dcterms:modified xsi:type="dcterms:W3CDTF">2026-05-23T04:27:16Z</dcterms:modified>
</cp:coreProperties>
</file>