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темы: доказательства макроэволюции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Палeонтология, анатомия, молекулярные данные, биогеография и эмбриология раскрывают макроэволюцию.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макроэволюции сформировалось в XX веке, опираясь на труды Дарвина и Шмальгаузена. Оно объясняет происхождение крупных таксонов — семейств, отрядов и классов, раскрывая механизмы формирования разнообразия жизни.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 развитие концепции макроэволюции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— переход между рептилиями и птицами
</a:t>
            </a:r>
            <a:pPr algn="l" indent="0" marL="0">
              <a:lnSpc>
                <a:spcPct val="100000"/>
              </a:lnSpc>
              <a:buNone/>
            </a:pPr>
            <a:r>
              <a:rPr lang="en-US" sz="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жил около 150 млн лет назад, сочетая черты рептилий и птиц. Его наличие перьев и зубов иллюстрирует постепенное эволюционное появление признаков новых классов.
</a:t>
            </a:r>
            <a:endParaRPr lang="en-US" sz="1062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Tiktaalik — связующее звено рыб и амфибий
</a:t>
            </a:r>
            <a:pPr algn="l" indent="0" marL="0">
              <a:lnSpc>
                <a:spcPct val="100000"/>
              </a:lnSpc>
              <a:buNone/>
            </a:pPr>
            <a:r>
              <a:rPr lang="en-US" sz="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Tiktaalik, найденный в отложениях возрастом 375 млн лет, обладал чертами как рыб, так и четвероногих, включая развитые конечности, пригодные для опоры и перемещения по суше.
</a:t>
            </a:r>
            <a:endParaRPr lang="en-US" sz="1062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Юрские млекопитающие — ранние представители
</a:t>
            </a:r>
            <a:pPr algn="l" indent="0" marL="0">
              <a:lnSpc>
                <a:spcPct val="100000"/>
              </a:lnSpc>
              <a:buNone/>
            </a:pPr>
            <a:r>
              <a:rPr lang="en-US" sz="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Фоссилии древних млекопитающих из юрского периода демонстрируют постепенное приобретение характерных черт, таких как дифференцированная зубная система и развитие слухового аппарата.
</a:t>
            </a:r>
            <a:endParaRPr lang="en-US" sz="1062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Палеонтология: свидетельства постепенных изменений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12838"/>
            <a:ext cx="3848986" cy="15226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особенностей археоптерикса, Tiktaalik и Ambulocetus отражает этапы эволюции различных таксонов.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морфологических изменений подтверждает постепенное развитие крупных групп организмов.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исследования последних десятилетий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переходные формы в палеонтологии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 у разных позвоночных происходят от общих предков, сохраняя схожую костную структуру несмотря на разные функции.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конечности млекопитающих, птиц и пресмыкающихся содержат одну и ту же базовую схему костей: плечо, предплечье и кисть.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сходство свидетельствует о дивергентной эволюции и общей генетической основы у позвоночных животных.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анатомия: гомология органов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аппендикс представляет собой остаток утраченного органа, который некогда имел значение в пищеварении. Это подтверждение эволюционной наследственности.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Тазовые кости у китов и рудименты задних конечностей у змей свидетельствуют о изменении образа жизни и функциях, утраченых в ходе эволюции.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Рудиментарные органы как доказательство эволюции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98,7%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совпадения ДНК свидетельствуют о близком родстве человека и шимпанзе.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последних двух десятилетий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генов, таких как цитохром c и гемоглобин, позволяет оценивать время разделения эволюционных линий с помощью молекулярных часов.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данные отражают степень филогенетической близости организмов, сопоставимую с морфологическими и палеонтологическими данными.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Меньшая генетическая дистанция соответствует более тесным эволюционным связям между видами.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белковых последовательностей, 2023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расстояния между основными группами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Эндемики Австралии: кенгуру и коала
</a:t>
            </a:r>
            <a:pPr algn="l" indent="0" marL="0">
              <a:lnSpc>
                <a:spcPct val="100000"/>
              </a:lnSpc>
              <a:buNone/>
            </a:pPr>
            <a:r>
              <a:rPr lang="en-US" sz="3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изоляция Австралийского континента способствовала появлению уникальных форм жизни. Кенгуру и коала адаптировались к местной экосистеме, развившись отдельно от других млекопитающих.
</a:t>
            </a:r>
            <a:endParaRPr lang="en-US" sz="1075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Вьюрки Галапагосских островов
</a:t>
            </a:r>
            <a:pPr algn="l" indent="0" marL="0">
              <a:lnSpc>
                <a:spcPct val="100000"/>
              </a:lnSpc>
              <a:buNone/>
            </a:pPr>
            <a:r>
              <a:rPr lang="en-US" sz="4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Галапагосах Дарвин отмечал разнообразие вьюрков, каждый из которых адаптировался к разным условиям и типам пищи, демонстрируя пример видообразования.
</a:t>
            </a:r>
            <a:endParaRPr lang="en-US" sz="1189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лемуры Мадагаскара
</a:t>
            </a:r>
            <a:pPr algn="l" indent="0" marL="0">
              <a:lnSpc>
                <a:spcPct val="100000"/>
              </a:lnSpc>
              <a:buNone/>
            </a:pPr>
            <a:r>
              <a:rPr lang="en-US" sz="4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острова Мадагаскар позволила лемурам развиваться в различных экологических нишах без конкуренции с другими приматами, формируя особые виды.
</a:t>
            </a:r>
            <a:endParaRPr lang="en-US" sz="1209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Биогеография: изоляция и эволюция видов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стадии развития позвоночных показывают сходство в формировании жаберных дуг — признака, унаследованного от общих предков.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зародышей человека, рыб и птиц наблюдаются сходные структуры хвостового отдела, что указывает на общие происхождение и закономерности развития.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сердца и кровеносных сосудов в эмбриональном периоде демонстрирует филогенетическую преемственность между видами.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Эмбриологические рецидивы отражают сохранение древних форм на ранних этапах развития, обнажая историческую основу строения организма.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Эмбриологические свидетельства эволюции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Последовательное развитие конечностей и адаптация к наземной среде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Гипотетический путь перехода от рыб к амфибиям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макроэволюционных изменений: млекопитающие и птицы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млекопитающие, такие как Morganucodon, демонстрируют сочетание древних и новых черт, что указывает на постепенное формирование признаков современных зверей в позднем триасе.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представляет собой уникальное звено, объединяющее свойства рептилий и птиц: наличие зубов и костистого хвоста сочетается у него с перьями, характерными для птиц.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изменения включают появление волосяного покрова у млекопитающих, развитие перьев у птиц, а также эволюцию челюстей и среднего уха, что отражает адаптацию к новым условиям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мутации создают разнообразие наследственных признаков, являющееся сырьем для эволюции и обеспечивающее популяциям вариабельность в изменяющихся условиях.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способствует распространению полезных изменений и устранению вредных, направляя эволюцию в сторону адаптации к окружающей среде.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 происходит через накопление многочисленных мелких изменений, реализующихся в течение миллионов лет и приводящих к образованию новых таксонов.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генетических мутаций и природного отбора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от Hyracotherium
</a:t>
            </a:r>
            <a:pPr algn="l" indent="0" marL="0">
              <a:lnSpc>
                <a:spcPct val="100000"/>
              </a:lnSpc>
              <a:buNone/>
            </a:pPr>
            <a:r>
              <a:rPr lang="en-US" sz="4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Hyracotherium, существовавший около 55 миллионов лет назад, был небольшим лесным животным с четырьмя пальцами на конечностях, предком современных лошадей.
</a:t>
            </a:r>
            <a:endParaRPr lang="en-US" sz="1211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строении тела
</a:t>
            </a:r>
            <a:pPr algn="l" indent="0" marL="0">
              <a:lnSpc>
                <a:spcPct val="100000"/>
              </a:lnSpc>
              <a:buNone/>
            </a:pPr>
            <a:r>
              <a:rPr lang="en-US" sz="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лошади увеличивались в размерах, редуцировали количество пальцев, что улучшало скорость и выносливость при передвижении в открытых степях.
</a:t>
            </a:r>
            <a:endParaRPr lang="en-US" sz="1210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новым условиям
</a:t>
            </a:r>
            <a:pPr algn="l" indent="0" marL="0">
              <a:lnSpc>
                <a:spcPct val="100000"/>
              </a:lnSpc>
              <a:buNone/>
            </a:pPr>
            <a:r>
              <a:rPr lang="en-US" sz="4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зубах способствовали питанию твёрдой растительностью, что сыграло ключевую роль в успешной колонизации лошадьми разнообразных биомов.
</a:t>
            </a:r>
            <a:endParaRPr lang="en-US" sz="1250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примеры: эволюция лошадей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748" y="2728778"/>
            <a:ext cx="3668506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структуры конечностей у разных позвоночных показывает единство основного плана и разнообразие функций.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структура указывает на общего предка, а модификации отражают специализацию к различным видам передвижения и жизненным стратегиям.
</a:t>
            </a:r>
            <a:endParaRPr lang="en-US" sz="1369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исследования современных позвоночных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анатомия конечностей позвоночных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оценки времени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часы рассчитываются на основе скорости накопления мутаций в ДНК, что позволяет приблизительно определить время расхождения линий на основе генетических данных.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молекулярных и палеонтологических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появления крупных групп, например млекопитающих и птиц, соответствуют ископаемым находкам, что подтверждает надежность молекулярного подхода и согласованность данных.
</a:t>
            </a:r>
            <a:endParaRPr lang="en-US" sz="1475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часы и появление групп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Параллельная эволюция проявляется в появлении сходных признаков у родственных таксонов, что отражает общность генетических основ и адаптивные ответные реакции.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Конвергентная эволюция характеризуется появлением схожих структур у неродственных организмов, обусловленных аналогичной экологической нишей и сходным образом жизни.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Примерами служат крылья птиц и летучих мышей, которые имеют разное происхождение, но одинаковое функциональное назначение для полёта.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Тела акулы и дельфина демонстрируют конвергентное формирование гидродинамических форм, приспособленных к подводному плаванию в разных таксономических группах.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Параллельная и конвергентная эволюция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прерывистого равновесия утверждает, что эволюционные изменения происходят скачкообразно, чередуясь с периодами стазиса, что частично противоречит классической модели постепенности.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Катастрофизм объясняет биологический прогресс крупными геологическими и экологическими катастрофами, приводящими к массовому вымиранию и быстрому появлению новых форм.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Креационизм отрицает эволюцию и предлагает альтернативные интерпретации происхождения видов, которые не находят подтверждения в современной научной методологии.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и альтернативные гипотезы макроэволюции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секвенирования и биоинформатики позволяют получать и анализировать огромные объемы генетической информации, восстанавливая филогенетические связи с высокой точностью.
</a:t>
            </a:r>
            <a:endParaRPr lang="en-US" sz="1463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Компьютерное моделирование и базы данных способствуют интеграции данных из разных дисциплин, расширяя понимание эволюционных процессов на молекулярном и морфологическом уровнях.
</a:t>
            </a:r>
            <a:endParaRPr lang="en-US" sz="1463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 изучении макроэволюции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данных макроэволюции: взгляд в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доказательств из разных областей биологии укрепляет концепцию макроэволюции и создаёт базу для новых междисциплинарных исследований, направленных на полное понимание эволюционных механизмов.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2026-05-10T02:06:13Z</dcterms:created>
  <dcterms:modified xsi:type="dcterms:W3CDTF">2026-05-10T02:06:13Z</dcterms:modified>
</cp:coreProperties>
</file>