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слове и в литературе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литературе говорит о свободе, тайне и силе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 так часто появляется в литературе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меняется на глазах: то тихое, то грозное. Поэтому писатели видят в нём и свободу, и испытание, и отражение чувств героя — особенно в романтической поэзии XIX 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морского образа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часто обозначает простор и движение: оно словно открывает путь за пределы привычного мира и показывает границу между известным и неизвестным.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море нередко становится испытанием. Встреча со стихией проверяет смелость, выдержку и готовность принять перемены, которых он не может избежать.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пейзаж передаёт душевное состояние человека. Тихая гладь связана с покоем, а шторм — с тревогой, внутренним напряжением и конфликтом.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связываются с морем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море связывают со свободой и тайной; тревога заметна, но обычно не главная.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презентации, 2025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образ особенно выразителен, потому что один и тот же пейзаж может звучать по-разному в разных произведениях.
</a:t>
            </a:r>
            <a:endParaRPr lang="en-US" sz="169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романтической лирике
</a:t>
            </a:r>
            <a:endParaRPr lang="en-US" sz="2044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романтической поэзии море выглядит торжественным и немного загадочным. Оно подчёркивает одиночество человека, который стоит перед огромным миром и слышит его зов.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и одиночество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света и тьмы делает морской пейзаж особенно выразительным. Через образ далёкой воды поэты передают мечту о свободе, движении и поиске своего пути.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даль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98013"/>
            <a:ext cx="891000" cy="71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морская тема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«К морю» море связано с темой свободы. Оно звучит как сильная стихия, которая не подчиняется человеку и напоминает о его праве на выбор.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судьбе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пейзаж становится поводом задуматься о жизни, времени и памяти. У Пушкина море не только красиво, но и помогает рассуждать о человеческой судьбе.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несёт чувство расставания. Оно уходит вдаль, как и прошлое, оставляя героя на берегу с воспоминаниями о важном и утраченном.
</a:t>
            </a:r>
            <a:endParaRPr lang="en-US" sz="1515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образа
</a:t>
            </a:r>
            <a:pPr algn="ctr" indent="0" marL="0">
              <a:lnSpc>
                <a:spcPct val="100000"/>
              </a:lnSpc>
              <a:buNone/>
            </a:pPr>
            <a:r>
              <a:rPr lang="en-US" sz="151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море как свободную и мощную стихию. Его движение, простор и глубина создают ощущение силы, которая превосходит человека.
</a:t>
            </a:r>
            <a:endParaRPr lang="en-US" sz="151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известных произведениях русской литературы
</a:t>
            </a:r>
            <a:endParaRPr lang="en-US" sz="2313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обзора русской литературы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один образ меняет смысл в разных произведениях.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русской литературе почти всегда несёт смысл: свободу, тревогу, память или поиск пути.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парус, море и одиночество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«Парус» море показано как широкое и неопределённое пространство. Оно не даёт покоя и словно проверяет того, кто вышел в путь.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парус становится образом человека, которому тесно в спокойной жизни. Он ищет перемен, даже если впереди неясность и опасность.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светлым парусом и синей гладью усиливает чувство одиночества. На фоне огромного моря маленький парус выглядит особенно беззащитным.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в стихотворении означает не только природную стихию. Она передаёт внутреннее беспокойство героя и его готовность принять сильные перемены.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повторяются в морской поэзии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 ветер встречаются чаще всего, а парус и горизонт особенно связаны с темой пути и ожидания.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презентации, 2025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детали помогают читателю сразу узнать морской мир и почувствовать его движение.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морской пейзаж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приёмов в морском описании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морских описаниях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часто выбирают яркие эпитеты, чтобы море сразу стало живым и зримо ощутимым: оно может быть тихим, бурным, безбрежным, холодным или грозным.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олицетворения придают стихии характер: волны будто дышат, ветер поёт, а паруса рвутся вперёд, словно подчиняясь собственному стремлению.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помогает услышать морской пейзаж: повтор согласных и гласных передаёт шум прибоя, свист ветра и размеренный ритм волн.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 работает в прозе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начинается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дорога в прозе часто открывает историю героя. Отплытие, карта и компас сразу задают чувство движения, а берег остаётся позади как знак начала перемен.
</a:t>
            </a:r>
            <a:endParaRPr lang="en-US" sz="1431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среди волн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выходит в открытое море, герой сталкивается с неизвестностью. Опасность здесь проверяет смелость, выдержку и умение принимать решения, когда нет привычной опоры.
</a:t>
            </a:r>
            <a:endParaRPr lang="en-US" sz="1372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уже другим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дальнего плавания персонаж нередко смотрит на мир иначе. Путь через море делает его взрослее: он лучше понимает цену выбора, ответственности и собственной цели.
</a:t>
            </a:r>
            <a:endParaRPr lang="en-US" sz="128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значений морского образа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образ меняет смысл в зависимости от деталей и настроения. Контекст показывает, будет ли море знаком свободы, тревоги, тайны или воспоминания.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XIX–XX веков, на основе школьных текстов о море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морской образ в тексте может выражать разные смыслы: от свободы и надежды до тревоги и памяти.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406" y="1376750"/>
            <a:ext cx="573038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03133"/>
            <a:ext cx="677400" cy="6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внутренний мир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гладь воды помогает показать ясность мыслей, ожидание хороших перемен или короткий момент душевного равновесия, когда герой чувствует себя уверенно.
</a:t>
            </a:r>
            <a:endParaRPr lang="en-US" sz="1556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5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Шторм, тёмные волны и резкий ветер часто передают тревогу, спор чувств и напряжение, которое герой не всегда может выразить словами.
</a:t>
            </a:r>
            <a:endParaRPr lang="en-US" sz="1535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нередко становится пространством выбора: человек словно ищет направление, проверяет свои силы и пытается понять, куда ему двигаться дальше.
</a:t>
            </a:r>
            <a:endParaRPr lang="en-US" sz="1561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4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Далёкий горизонт и свет на воде связаны с ожиданием будущего. Такой пейзаж создаёт ощущение, что впереди есть новый путь и возможность изменить жизнь.
</a:t>
            </a:r>
            <a:endParaRPr lang="en-US" sz="145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морского 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текст обычно строится как движение от покоя к напряжению и обратно. Это делает чтение похожим на эмоциональное путешествие.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типичным композициям русских стихотворений и прозаических фрагментов о море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линия часто помогает следить не только за пейзажем, но и за тем, как меняется состояние героя по мере развития текста.
</a:t>
            </a:r>
            <a:endParaRPr lang="en-US" sz="170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пейзаж в живописи и слове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художник, и писатель показывают море через цвет, свет и линию горизонта. Поэтому читатель и зритель не только понимают картину, но и почти ощущают движение воды.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такие детали особенно важны: одно точное слово может заменить целый рисунок. Свет на волне, даль неба и блеск воды создают живой и запоминающийся образ.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морской образ в стихотворении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перейти от буквального описания пейзажа к символическому смыслу текста.
</a:t>
            </a:r>
            <a:endParaRPr lang="en-US" sz="129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и их морские образы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литература: А. С. Пушкин, М. Ю. Лермонтов, В. А. Жуковский, И. А. Бунин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море у русских поэтов связано не только с природой, но и с чувствами, размышлениями и выбором жизненного пути.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авторов море звучит по-разному, но всегда несёт смысл. Через него поэты говорят о чувствах человека и о его месте в мире.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морские тексты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морских текстов — образность и символичность. Именно они помогают морю стать не фоном, а важной частью смысла.
</a:t>
            </a:r>
            <a:endParaRPr lang="en-US" sz="148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художественной литературе о море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тема часто делает стихотворение или рассказ более зрительным: читатель не только понимает смысл, но и представляет цвет, движение и свет.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вечный образ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литературе соединяет красоту природы, чувства человека и большие вопросы о жизни. Именно поэтому этот образ остаётся понятным, сильным и важным для читателей разных поколений.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2026-05-22T20:17:37Z</dcterms:created>
  <dcterms:modified xsi:type="dcterms:W3CDTF">2026-05-22T20:17:37Z</dcterms:modified>
</cp:coreProperties>
</file>