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помним наших земляков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людях родного края, чьи добрые дела живут в памяти.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с нами оставил добрый след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Земляки — это те, кто жил, работал или учился рядом с нами. Их помнят за смелость, труд, талант и заботу: в семьях, школах, музеях и на улицах родного города.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живёт дома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пожелтевших фотографиях видны лица, форма, улыбки и важные минуты жизни. Когда взрослые показывают такой альбом, ребёнок узнаёт, кем был его родственник и чем он дорожил.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 рассказывает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письмо, награда или документ могут сказать о человеке больше, чем длинный рассказ. Эти вещи бережно лежат в шкатулке или папке и напоминают о его труде и смелости.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медаль хранят историю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земляки на фронте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Защищали Родину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родного края ушли на фронт, чтобы защитить свою землю и семьи. Они сражались в разных войсках, но всех объединяли мужество, верность и готовность идти до конца.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Думали о доме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войне людей поддерживали воспоминания о родных, о школе, о тёплом доме и мирной жизни. Эта любовь помогала не сдаваться и сохранять силы даже в трудные дни.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Служили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были пехотинцами, другие летали, ходили в море, передавали сообщения или помогали раненым. У каждого был свой путь, но каждый выполнял важное и очень нужное дело.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Остались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имена бережно записаны в книгах памяти, на памятниках и в семейных альбомах. Так мы узнаём, что героизм — это не только подвиг, но и верность своему краю.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29617"/>
            <a:ext cx="220800" cy="1962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Труженики тыла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заводах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и в мастерских люди делали детали, чинили технику и выпускали всё необходимое. Они работали долго и старались, чтобы у фронта было больше сил.
</a:t>
            </a:r>
            <a:endParaRPr lang="en-US" sz="1073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поле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подростки и пожилые люди собирали урожай, ухаживали за огородами и помогали кормить страну. Их труд был тяжёлым, но очень нужным для фронта и для дома.
</a:t>
            </a:r>
            <a:endParaRPr lang="en-US" sz="107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умелые руки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мастерских шили одежду, вязали тёплые вещи и ремонтировали обувь. Даже маленькая вещь, сделанная вовремя, помогала солдатам и тем, кто оставался в тылу.
</a:t>
            </a:r>
            <a:endParaRPr lang="en-US" sz="1126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больницах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больницах и пунктах помощи люди ухаживали за ранеными, перевязывали их и подбадривали добрым словом. Их забота возвращала здоровье и силы не хуже тёплого чая.
</a:t>
            </a:r>
            <a:endParaRPr lang="en-US" sz="1066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для всех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Хлеборобы выращивали хлеб и берегли каждый колосок. Когда еды было мало, именно их труд помогал людям жить, работать и надеяться на лучшее завтра.
</a:t>
            </a:r>
            <a:endParaRPr lang="en-US" sz="10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войны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взрослели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тех лет быстро понимали, что взрослым нужна помощь. Они присматривали за младшими, носили воду, убирали дома и старались быть полезными, хотя сами ещё были маленькими.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Берегли каждую крошку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в военное время ценили особенно. Ребята учились не ронять ни крошки, делили еду очень аккуратно и понимали, что даже маленький кусочек может быть важен.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8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Учились несмотря на холод
</a:t>
            </a:r>
            <a:pPr algn="l" indent="0" marL="0">
              <a:lnSpc>
                <a:spcPct val="80000"/>
              </a:lnSpc>
              <a:buNone/>
            </a:pPr>
            <a:r>
              <a:rPr lang="en-US" sz="118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проходили в непростых условиях: в холодных классах, без привычных удобств. Но дети всё равно старались учиться, потому что знали — знание помогает строить мирную жизнь.
</a:t>
            </a:r>
            <a:endParaRPr lang="en-US" sz="1184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Ждали добрых вестей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от родных были для них настоящей радостью. Каждая весточка издалека согревала сердце и помогала верить, что близкие вернутся домой живыми и здоровыми.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память о земляках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идёт от семьи к школе, а затем — к памятным местам города.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 нашего края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приходят к ним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местам приносят цветы, читают имена и стоят в минуте молчания. Это помогает остановиться, подумать и отнестись к истории с уважением.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передаётся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напоминают детям и взрослым, что прошлое нужно беречь. Так уважение к людям родного края живёт не один год, а очень долго.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памятные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сёлах ставят обелиски, мемориальные плиты, памятники и Вечный огонь. Они отмечают места, где особенно важно хранить память о прошлом.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становится общей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памятника собираются семьи, школьники и жители города, память уже принадлежит не только одному дому. Она объединяет людей и делает их внимательнее друг к другу.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музей и уголок памяти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вещи и 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письма, фотографии, награды, карты и даже старые каски. Каждый предмет хранит след жизни человека и помогает представить, каким он был.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беречь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помогают в музее, они аккуратно обращаются с экспонатами и слушают истории взрослых. Это полезное дело учит уважению и внимательному отношению к прошлому.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важные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воспоминаний, подписи к фотографиям и небольшие пояснения делают историю понятной. Даже сложное прошлое становится ближе, если о нём рассказано простыми словами.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имена земляков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стенде или в уголке памяти пишут фамилии, даты жизни и короткие рассказы. Так ребята быстрее запоминают людей, которые сделали много хорошего для родного края.
</a:t>
            </a:r>
            <a:endParaRPr lang="en-US" sz="10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тоже стали подвигом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спасали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трудные годы врачи и медсёстры не жалели сил, чтобы лечить больных и раненых. Их спокойствие, забота и умелые руки помогали многим вернуться к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учили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продолжали занятия и поддерживали учеников, даже когда было непросто. Они помогали детям не только читать и считать, но и верить в себя.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Хлеборобы кормили край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работавшие на земле, выращивали хлеб и другие продукты. Их труд был тихим, но очень важным: без него не может жить ни один город.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шахтёры создавали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возводили дома, а шахтёры добывали уголь для заводов и тепла. Каждый их рабочий день был настоящим вкладом в жизнь всего края.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498325"/>
            <a:ext cx="267600" cy="267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525085"/>
            <a:ext cx="267600" cy="2140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444" y="1484375"/>
            <a:ext cx="258563" cy="295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498325"/>
            <a:ext cx="267600" cy="2676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13192"/>
            <a:ext cx="267600" cy="2378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прославляет малую родину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Космонавты и первооткрыватели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путь требует смелости, дисциплины и большой мечты. Такие земляки напоминают детям, что даже из небольшого города можно отправиться к очень большим целям.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и музыканты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дарят людям радость, музыку, смех и добрые чувства. Их выступления помогают по-новому увидеть родной край и гордиться тем, что здесь растут талантливые люди.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изобретатели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задают вопросы, ищут ответы и делают полезные открытия. Благодаря их знаниям появляются новые лекарства, машины и идеи, которые помогают жить лучше и удобнее.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Спортсмены-чемпионы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соревнованиях они представляют свой край, тренируются каждый день и не сдаются после неудач. Их победы показывают, что упорство и труд помогают добиваться больших результатов.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рассказывают о родном крае так, что знакомые улицы, леса и реки словно оживают на страницах книг. Их строки учат замечать красоту рядом и любить свой город или село.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фронтовые весточки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ладони лежит маленькое письмо-треугольник. Бумага пожелтела, но аккуратные строки всё ещё можно прочитать. В них солдат пишет, что жив, скучает по дому и просит беречь маму и младших.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из далёкого года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 принёс в дом долгожданную весточку, и все сразу замолчали. Рядом с простыми словами о службе были тёплые пожелания и надежда на встречу. Такое письмо берегли как самое дорогое сокровище.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ждала вся семья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историю своего земляка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9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семейных воспоминаний рождается короткий рассказ о человеке, которого нужно помнить.
</a:t>
            </a:r>
            <a:endParaRPr lang="en-US" sz="1191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на улицах и в названиях школ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Памятная табличка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 или школы напоминает, что рядом жил или трудился человек, сделавший много доброго. Каждый день дети видят это имя и понемногу узнают историю своего края.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уважения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названия выбирают не случайно: они сохраняют память о героях, учителях, врачах, писателях и других земляках. Это простой способ сказать им большое спасибо без лишних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табличку на стене или указателе, прошлое становится ближе и понятнее. Оказывается, история живёт не только в учебнике, но и в знакомом дворе.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памяти и торжественные минуты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к мемориалу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несут цветы к памятникам, останавливаются у обелисков и читают имена. В такие минуты особенно ясно, что память требует тишины, уважения и внимательного сердца.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проходят классные часы, выставки и беседы с семьями земляков. Ребята слушают истории, рассматривают фотографии и понимают, что большое прошлое складывается из жизни обычных людей.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молчания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минуты молчания все замолкают и думают о тех, кто защищал и трудился ради других. Эта короткая пауза помогает почувствовать благодарность и единство.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чувства часто возникают одновременно: гордость, благодарность и тихая грусть.
</a:t>
            </a:r>
            <a:endParaRPr lang="en-US" sz="20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помогают по-настоящему ценить подвиг и труд земляков. Память делает людей ближе друг к другу и учит замечать добро вокруг.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семейных рассказов, школьных музеев и памятных мероприятий, описанных в теме занятия
</a:t>
            </a:r>
            <a:endParaRPr lang="en-US" sz="10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могут хранить память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семейную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Поговорить с бабушкой, дедушкой или родителями — отличный первый шаг. Из короткого рассказа можно узнать имя человека, его труд, военную службу или добрые дела.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школьному музею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принести копию фотографии, сделать подпись к экспонату или помочь оформить стенд. Даже маленькое дело делает память заметнее и понятнее для других ребят.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фотографии и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снимки, награды и письма нужно брать аккуратно, чистыми руками и хранить в порядке. Тогда они дольше сохранятся и смогут рассказать свою историю ещё многим.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 добрых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Возложить цветок, убрать листву у памятного места, прочитать рассказ о земляке вслух — всё это важно. Такие поступки показывают уважение лучше любых громких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передаются дальше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бабушку или дедушку, имя земляка звучит живо и понятно. Голос близкого человека помогает запомнить историю лучше, чем сухая строчка в тетради.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могут сделать стенгазету, презентацию или альбом о земляке. В такой работе история превращается в интересное исследование, а не в скучное задание.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поделка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памятника, улицы или человека помогает представить его образ и запомнить важные детали. Творческая работа делает память яркой, как будто включается маленький фонарик.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своими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расскажет историю сам, он лучше её поймёт и не забудет. Так память не стоит на месте, а шагает дальше — от одного поколения к другому.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прошлого к будущему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память о человеке переходит от семьи к школе, городу и новым поколениям.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земляках делает нас добрее и внимательнее. Она связывает семью, школу и город, а благодарность за мир, труд и смелость живёт в наших делах.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Помним своих земляков — бережём родной край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2026-05-25T18:44:12Z</dcterms:created>
  <dcterms:modified xsi:type="dcterms:W3CDTF">2026-05-25T18:44:12Z</dcterms:modified>
</cp:coreProperties>
</file>