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7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грамматическое значение и морфологические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153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делают речь точной: где, когда и как?
</a:t>
            </a:r>
            <a:endParaRPr lang="en-US" sz="3278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наречие в 7 классе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встречаются в каждом тексте и помогают точнее понимать смысл, задавать правильные вопросы к слову и отличать похожие части речи. Это основа грамотного разбора и выразительной речи.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Грамматическое значение наречия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чаще всего уточняет, как совершается действие: бежать быстро, отвечать уверенно, говорить тихо. Оно делает описание поступка более точным и наглядным.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признака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усиливать или ослаблять другой признак: очень красивый, слишком громко, совсем неинтересно. В таких сочетаниях оно показывает степень проявления качества.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наречие сообщает дополнительную характеристику предмета: дом напротив, путь домой, дверь настежь. Так слово указывает на положение, направление или состояние предмета.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роль наречия — уточнять действие, признак или обстоятельство ситуации. Благодаря ему речь отвечает на вопросы как? где? когда? и становится конкретнее.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33361"/>
            <a:ext cx="4007700" cy="12789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наречий и их значения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наречий отвечают на свои вопросы и передают разные оттенки смысла.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можно быстро определить значение наречия и его роль в предложении.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3237" y="1356875"/>
            <a:ext cx="1974375" cy="3120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2882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места помогают указать, где именно происходит действие: тут, там, рядом, везде. Они делают описание пространства более понятным и помогают представить ситуацию.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82062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Куда направлено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этой группы отвечают на вопрос куда? : домой, вперед, вверх. Такие наречия показывают направление движения и уточняют путь.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282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наречий места рассказ становится менее точным. С ними легко понять расположение объектов, маршрут и взаимное положение предметов в 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наречий по значению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помогает не смешивать наречия с разными вопросами и смысловыми оттенками.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групп одна часть речи, но значение и вопрос различаются; чаще всего в речи встречаются наречия образа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сейчас, сегодня, всегда уточняют момент речи. С их помощью легко понять, что происходит в данный момент или повторяется постоянно.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вчера, давно, недавно связывают действие с прошлым. Они помогают показать, что событие уже произошло или было начато раньше.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завтра, скоро, потом указывают на предстоящее действие. Они особенно важны в тексте, где нужно выстроить последовательность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образа действия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этой группы называют способ действия: быстро, медленно, осторожно, дружно. Они обычно отвечают на вопрос как? и делают высказывание более точным.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передать не только сам факт действия, но и его оттенок: тихо, весело, аккуратно. Благодаря этому текст становится живее и яснее.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прилагательными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наречия образованы от прилагательных с суффиксом -о: тихий — тихо, красивый — красиво. Это помогает увидеть связь между словами и их значением.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1725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наречия, которые не объясняются через другие части речи: вдруг, еле, очень, слишком. Их нужно запоминать как отдельные слова с особым значением.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6126"/>
            <a:ext cx="4007700" cy="158539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и похожие части речи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перепутать наречие с близкими по форме словами.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 — значение слова и его изменяемость: наречие не склоняется и не согласуется с существительным.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вопроса помогают узнать, насколько сильно проявляется признак.
</a:t>
            </a:r>
            <a:endParaRPr lang="en-US" sz="220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 — насколько? в какой мере? до какой степени? — направляют разбор и помогают точно определить значение слова в сочетании.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наречие в предложении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проверки: вопрос, значение, неизменяемость и сопоставление с другими частями речи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признаки наречия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11863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 склоняется и не спрягается: его форма остаётся одинаковой в разных предложениях. Это главный постоянный признак, по которому слово легко отличить от изменяемых частей 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14475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рода и числа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наречия не бывает рода, числа и падежа, поэтому оно не согласуется с другими словами по этим признакам. Форма не меняется ни в единственном, ни во множественном числе.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7088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сравнения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части качественных наречий возможны степени сравнения: быстро — быстрее, тихо — тише. Но это не обязательный признак всех наречий, а только некоторых слов.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19687" y="2101525"/>
            <a:ext cx="17763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является обстоятельством и уточняет действие, признак или состояние: говорит тихо, пришёл поздно, остановился рядом. Так оно делает высказывание точнее.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у качественных наречий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сравнение помогает показать, как меняется действие или качество. Можно сказать: быстро — быстрее, громко — громче, тихо — тише. Так сразу видно, что один признак проявляется сильнее другого.
</a:t>
            </a:r>
            <a:endParaRPr lang="en-US" sz="95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признак становится сильнее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нужна, когда важно выделить самый высокий или самый низкий уровень признака: быстрее всех, громче всего, тише всех. На шкале это похоже на верхнюю ступень лестницы.
</a:t>
            </a:r>
            <a:endParaRPr lang="en-US" sz="977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предел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наречие образует степени сравнения, а только качественное. Такие слова обычно передают способ действия или интенсивность признака, поэтому их удобно представлять как движение по ступеням.
</a:t>
            </a:r>
            <a:endParaRPr lang="en-US" sz="915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умеют сравниваться
</a:t>
            </a:r>
            <a:endParaRPr lang="en-US" sz="13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характерны для наречий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 у наречия немногочисленны, но именно они помогают точно распознать эту часть речи в тексте.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Обязательные признаки есть у всех наречий, а степени сравнения — только у части. Значит, при разборе важно отличать постоянные признаки от непостоянного.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школьного курса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образования наречий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наречия возникают из прилагательных и сохраняют их смысловую основу: тихий — тихо, красивый — красиво. Такое образование помогает понять, какое значение было исходным.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числительных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связаны с числительными и называют совместное действие или порядок: вдвоём, втроём, в одиночку. Они показывают, сколько участников включено в действие.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6030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существительных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могут образовываться от существительных, обозначая время, место или способ действия: зимой, утром, дома, домой. В этих словах особенно заметна связь с предметным значением.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02950" y="34047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приставками и суффиксами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нередко создаются с помощью приставок и суффиксов: по-новому, по-русски, сначала, издалека. Эти части слова помогают изменить значение и делают слово наречием.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образования наречий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от каких слов и какими способами могут появляться наречия в русском языке.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часто сохраняет связь с исходным словом, но получает новое значение, связанное с действием, временем, местом или степенью.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словами чаще всего связано наречие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особенно заметны в глагольных сочетаниях, потому что уточняют действие и делают речь точнее и живее.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частая связь у наречия — с глаголом. Реже оно уточняет прилагательное или другое наречие, усиливая признак.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школьной грамматики русского языка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и типичные ошибки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утром, дома, рядом и кругом могут казаться одинаковыми, но в разных предложениях они ведут себя по-разному. Поэтому важно смотреть не только на форму, но и на смысл.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возникает, если к слову задают неподходящий вопрос. Например, одно и то же слово может отвечать и на вопрос где? , и выступать частью сочетания с другим значением.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Неизменяемость как подсказка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не изменяется по родам, числам и падежам, это важный сигнал в пользу наречия. Но одной этой проверки мало: нужно ещё учитывать значение в предложении.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контекста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перепутать части речи, полезно сравнить слово с прилагательным, существительным или местоимением. Контекст показывает, что именно оно обозначает и какую роль выполняет.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морфологического разбора наречия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 школьным правилам: значение, признаки, разряд и синтаксическая роль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помогает точнее передавать время, место, способ действия и степень признака. Зная его вопросы, разряды и неизменяемые признаки, легче делать разбор и строить грамотную речь.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Наречие: краткий итог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2026-05-28T15:40:14Z</dcterms:created>
  <dcterms:modified xsi:type="dcterms:W3CDTF">2026-05-28T15:40:14Z</dcterms:modified>
</cp:coreProperties>
</file>