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Цунами: опасная морская волна и правила безопасности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рождается цунами и как правильно действовать при угрозе.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на уроках ОБЗР: почему это важно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на уроках ОБЗР: почему это важно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могут за минуты изменить жизнь целого побережья. Их изучают, чтобы понимать опасные природные процессы, распознавать тревожные признаки и заранее знать, как спасти себя и других.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51261"/>
            <a:ext cx="292200" cy="25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64248"/>
            <a:ext cx="292200" cy="2337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цунами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одна волна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обычно приходит не одной волной, а серией мощных волн, следующих одна за другой. Между ними проходят минуты, поэтому опасность сохраняется дольше, чем кажется сначала.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незаметно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цунами часто выглядит как небольшое поднятие воды. Для кораблей оно может быть малозаметным, потому что основная энергия движется через всю толщу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происхождение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«цунами» пришло из японского языка и означает «волна в гавани». Название точно передаёт поведение явления: у берега оно резко усиливается и становится разрушительным.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цунами начинается из-за резкого движения земной коры под океаном, но даже редкие причины могут вызвать тяжёлые последствия.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возникновения цунами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землетрясения — главный источник опасности; остальные причины встречаются реже, но тоже способны породить разрушительные волны.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обобщённые данные по причинам цунами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цунами в океане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дна запускает волну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дно океана резко смещается, оно подталкивает огромную массу воды. Возникает длинная волна, которая начинает расходиться во все стороны от места толчка.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проходит через всю воду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цунами движется не только по поверхности, а через всю толщу воды. Поэтому в открытом море волна может быть низкой и почти незаметной, хотя остаётся очень опасной.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большая волна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событий от подводного толчка до затопления берега.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глубине волна движется очень быстро, но её высота мала. Поэтому в океане цунами может не привлекать внимания, хотя уже несёт огромную энергию.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дно становится мельче, вода тормозится, а энергия сохраняется. Из-за этого волна сжимается по длине и начинает резко расти вверх, усиливая удар о берег.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приходом цунами море иногда внезапно отступает. Это опасный знак: нельзя выходить на обнажившееся дно, потому что следующая волна может прийти очень быстро.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берега цунами становится опасным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катастроф показывают, что цунами может пройти через целый океан и затронуть несколько стран.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цунами в истории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опасны не только рядом с очагом: они способны распространяться на огромные расстояния и поражать далёкие побережья.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крупных цунами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8838" y="1088225"/>
            <a:ext cx="254297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цунами случаются чаще всего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цунами возникают особенно часто, потому что в этом поясе много сильных землетрясений и подводных разломов. Опасность затрагивает берега нескольких континентов.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Чили, Аляска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находятся рядом с активными границами литосферных плит. Сильные подводные толчки здесь могут быстро вызвать опасные волны у побережья.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подводный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там, где у берега есть глубокий желоб или крутой спад дна. Такая форма рельефа помогает волне быстрее усиливаться при выходе на мелководье.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умеренное цунами становится особенно опасным там, где побережье густо заселено. Чем больше городов, портов и дорог расположено у воды, тем выше возможный ущерб.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Усиливающаяся волна может прийти раньше, чем её заметят с берега, поэтому особенно важно слушать официальные предупреждения.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скорость и высота волны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уменьшения глубины скорость падает, а разрушительная сила у берега растёт. Именно поэтому мелководье делает цунами особенно опасным.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о цунами; показатели скорости и высоты приведены в качественной сравнительной форме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приближающегося цунами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приближающегося цунами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выдать резкий отлив: вода неожиданно уходит далеко от берега, открывая дно. Ещё один тревожный сигнал — громкий шум, дрожание земли и необычно сильное волнение у кромки воды.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землетрясения на побережье нужно сразу считать ситуацию опасной, даже если волна ещё не видна. Цунами может прийти через минуты или спустя несколько часов, поэтому медлить нельзя.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угрозе цунами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эвакуации при угрозе цунами.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поток воды двигается с огромной силой и захватывает камни, деревья, обломки зданий и даже автомобили, превращая обычный поток в разрушительную массу.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попадает в колодцы и водопровод, а после ухода волны оставляет соль в почве. Из-за этого питьевую воду приходится очищать, а землю — восстанавливать.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первую очередь страдают дороги, порты, линии электропередачи, школы и больницы. Когда нарушается связь и транспорт, спасательные работы становятся сложнее и дольше.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цунами для людей и городов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Пострадавшие районы не возвращаются к обычной жизни быстро: нужно ремонтировать жильё, инфраструктуру и берега. Чем больше людей живёт у моря, тем тяжелее последствия.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затронула не только прибрежные города: были разрушены дома, дороги, электросети и объекты инфраструктуры, включая районы вокруг Фукусимы.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цунами в Японии в 2011 году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цунами вызывает одновременно человеческие потери, массовую эвакуацию и огромный экономический ущерб.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землетрясению и цунами в Японии, 2011 год; оценки ущерба, опубликованные международными и японскими ведомствами.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063" y="1926628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системы предупреждения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фиксируют подземные толчки почти сразу и помогают понять, насколько сильным было землетрясение. Это первый шаг к оценке возможной угрозы цунами.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Буйки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датчики измеряют изменение уровня воды и давления в море. Если волна действительно формируется, данные быстро передаются в центр обработки.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информации службы оповещают население через связь, сирены и сообщения. Предупреждение о землетрясении и предупреждение о цунами могут звучать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цунами определяется не одним фактором, а сочетанием природных условий и особенностей побережья.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сила цунами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сильное подводное землетрясение и пологое, густонаселённое побережье.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безопасности и изучению цунами.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побережья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Дамба, которая держит первый удар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набережной возвышается прочная дамба. Она не останавливает самое сильное цунами полностью, но ослабляет поток воды и уменьшает разрушения в прибрежных кварталах. За ней легче организовать эвакуацию и защитить важные здания.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Волнолом перед входом в 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виднеется длинный волнолом, который принимает на себя часть энергии волны. Такие сооружения особенно важны для портов, где нужно защитить причалы, суда и склады. Но при очень мощном цунами они работают только как дополнительная преграда.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 указатели на маршруте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высоком месте стоят эвакуационная башня и заметные знаки маршрута. Они помогают людям быстро сориентироваться, когда времени мало и дорога к безопасности идёт только вверх. Именно такая система часто дополняет береговые сооружения.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подготовки к цунами дома и в школе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составлена по общим правилам подготовки к эвакуации при угрозе цунами.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показал, насколько важно быстро передавать данные о землетрясениях и уровне моря, чтобы вовремя предупредить людей на побережье.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год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важной вехой для развития международных систем предупреждения после катастрофы в Индийском океане.
</a:t>
            </a:r>
            <a:endParaRPr lang="en-US" sz="2177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в Индийском океане, 2004 год.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готовность спасают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бывают редко, но их последствия могут быть очень тяжёлыми. Если знать признаки опасности, не медлить с эвакуацией и доверять только официальным сообщениям, риск для людей заметно снижается.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2026-05-20T23:38:30Z</dcterms:created>
  <dcterms:modified xsi:type="dcterms:W3CDTF">2026-05-20T23:38:30Z</dcterms:modified>
</cp:coreProperties>
</file>