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литературном чтении
</a:t>
            </a:r>
            <a:endParaRPr lang="en-US" sz="2835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книги, игры и чудеса — всё это лето в чтении.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книгах: близко и понятно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Первоклассникам легко узнавать лето в книгах: оно похоже на их собственные каникулы. Солнце, трава, дождь, бабочка и ягоды сразу вызывают яркие образы и помогают читать выразительно.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картины в стихах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лето часто начинается с ясного утра, когда всё вокруг кажется тёплым и светлым. Короткие слова о солнце, зелени и ветре создают лёгкое настроение. Их приятно произносить вслух, будто поётся маленькая летняя песенка.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в цветах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 рисовать летний луг, где качаются травинки и раскрываются цветы. Простые повторения помогают передать тихое движение природы. Такой образ легко представить и ещё легче запомнить, потому что он очень живой.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после жаркого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клонится к вечеру, в стихах появляются мягкие краски и спокойные звуки. Солнце уже не слепит, а небо становится нежнее. Такие строки учат замечать, как меняется лето от утра до ночи.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выдает лето в природе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светлый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встаёт рано, а вечер приходит поздно. Поэтому у детей остаётся больше времени на прогулки, игры и наблюдения за всем, что происходит вокруг.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ягоды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клумбах и лугах распускаются цветы, а в садах поспевают ягоды. Лето дарит вкусные и красивые плоды, которые так и хочется рассматривать, а не только собирать.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стоят в яркой листве, а травы на лугах становятся высокими. Зелёный цвет словно заполняет всё пространство и делает пейзаж особенно свежим.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звуки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погоду слышны пение птиц, жужжание пчёл и лёгкий шелест листьев. Эти звуки делают летний день похожим на весёлый природный концерт.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слова и красивые названия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Июнь, июль, август
</a:t>
            </a:r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летних месяца звучат как маленький календарь каникул. Их названия легко запомнить, потому что они часто встречаются в книгах, на уроках и в разговорах о тёплых днях. Вместе они сразу создают ощущение долгого светлого сезона.
</a:t>
            </a:r>
            <a:endParaRPr lang="en-US" sz="1276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и радуга
</a:t>
            </a:r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трава блестит росой, а после дождя может появиться радуга. Эти слова помогают увидеть, как лето умеет быть разным: прохладным, свежим, ярким и немного волшебным. В описании природы они звучат особенно красиво.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и травинка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слова тоже могут быть очень выразительными. Стрекоза, травинка, дождик, жара и роса делают текст живым, будто перед глазами сразу возникает настоящая летняя картинка. Такие слова удобно использовать в коротких описаниях.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рассказах герои часто отправляются на прогулку, собирают ягоды и наблюдают за тем, как меняется природа. Сюжет получается понятным и близким каждому ребёнку.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истории любят показывать дружбу и помощь. Кто-то поливает грядки, кто-то помогает бабушке, а кто-то делится мячом во дворе — и всем от этого радостнее.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события обычно развиваются спокойно и ясно. Действий немного, зато легко следить за поступками героев и замечать добрые слова автора.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рассказы для первого класса часто заканчиваются светло и тепло. После чтения хочется улыбнуться и подумать, как интересно и полезно можно провести летний день.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рассказах для детей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игры и детские впечатления
</a:t>
            </a:r>
            <a:endParaRPr lang="en-US" sz="1884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хочется бегать, прыгать, играть в прятки и катать мяч. В книгах такие сцены передают энергию движения и хорошее настроение, а вместе с ними запоминаются весёлые слова-действия.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на летних прогулках смеются, соревнуются и отдыхают вместе. Такие истории показывают, что игра — это не только шум и смех, но и дружба, внимание друг к другу и радость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летний день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занятий и впечатлений от утра до ночи.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особенно удобны рифмы и повторы. Они помогают не сбиваться, чувствовать ритм и запоминать стихотворение почти без усилий.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дождь в детской поэзии обычно недолгий и добрый. После него воздух становится свежее, а в небе может появиться радуга — почти как маленькая награда за ожидание.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лете часто показывают солнце как тёплого и весёлого героя. Такие строки легко читать вслух, потому что в них много коротких слов и ясных образов.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стихи о солнце и дожде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деревне и на даче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бабушки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у бабушки всё кажется особенно просторным и спокойным. Здесь слышно, как поют птицы, а рядом шуршат грядки и цветут клумбы. В такой картине лето выглядит тихим, домашним и очень тёплым.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к реке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дорога к реке ведёт мимо травы, кустов и деревьев. Воздух там пахнет свежестью и водой, а каждый шаг будто становится легче. В книгах такие места помогают почувствовать свободу и спокойствие деревенского дня.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огород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можно увидеть яблони, кусты смородины и спелые ягоды, а в огороде — аккуратные грядки. Дети замечают, как растут растения и как труд взрослых превращает обычный участок в настоящий летний уголок.
</a:t>
            </a:r>
            <a:endParaRPr lang="en-US" sz="13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приятно брать короткие сказки, стихи и загадки: их можно читать на прогулке, в дороге или перед сном, не уставая и не теряя интереса.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первого класса подходят тексты с понятными героями, небольшим количеством событий и ясными иллюстрациями. Тогда легче следить за сюжетом и отвечать на вопросы по прочитанному.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чтение помогает тренировать навык, пополнять словарь и замечать, как одно точное слово создаёт настроение — радостное, спокойное или немного мечтательное.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летом: маленькие и большие книги
</a:t>
            </a:r>
            <a:endParaRPr lang="en-US" sz="25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летние картины для чтения и обсуждения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шепчет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летней сказке лес может казаться живым: трава шуршит, листья тихо переговариваются, а в тени прячутся грибы и ягоды. Такой образ легко представить и интересно обсуждать вместе с картинкой.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 серебряным блеском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идут к реке и видят, как на воде дрожат солнечные блики. Река будто улыбается им в ответ, а камыши и кувшинки добавляют истории спокойствие и летнюю прохладу.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умеет удивлять
</a:t>
            </a:r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вдруг появляется необыкновенно яркий цветок, и всё вокруг кажется чуть волшебным. Он напоминает, что даже обычный летний день может подарить маленькое чудо, если смотреть внимательно.
</a:t>
            </a:r>
            <a:endParaRPr lang="en-US" sz="13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текст неторопливо и найди слова, которые особенно важны: солнце, дождь, ветер, цветы, птицы. Именно их нужно выделять голосом чуть сильнее.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летние тексты выразительно
</a:t>
            </a:r>
            <a:endParaRPr lang="en-US" sz="2652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паузы там, где меняется картина или настроение. Тогда слушатели лучше почувствуют, когда в тексте радость, удивление, тишина или ожидание.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 темп и громкость по смыслу: о громком ливне можно сказать живее, а о тёплом вечере — мягко и спокойно. Так чтение звучит как маленький спектакль.
</a:t>
            </a:r>
            <a:endParaRPr lang="en-US" sz="11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лето глазами наблюдателя
</a:t>
            </a:r>
            <a:endParaRPr lang="en-US" sz="2614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заметно, как быстро растут трава и цветы, как меняется небо и как долго светит солнце. В книге такие детали помогают представить день очень живо.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можно увидеть бабочек, жуков, стрекоз и муравьёв, услышать птиц и шелест листвы. После этого легче сравнить свои наблюдения с летним описанием в тексте.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делать летние загадки и игры со словом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Угадывать по 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учит замечать важные детали: цвет, форму, звук или действие. По ним ребёнок быстро догадывается, о чём идёт речь, и чувствует себя маленьким сыщиком.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рифму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рифмы помогают заметить, как звучат слова рядом. Так чтение становится музыкальным, а повторять строки хочется почти как любимую считалочку.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со звуками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игры развивают слух и внимание. Ребёнок слышит, какие слова начинаются похоже, и учится различать их без спешки и путаницы.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 удовольствием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загадка или игра превращает урок в маленькое приключение. Хочется читать дальше, отвечать, смеяться и обязательно попробовать ещё раз.
</a:t>
            </a:r>
            <a:endParaRPr lang="en-US" sz="13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лета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действовать на солнце, у воды, на дороге, в природе и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впечатления, которые остаются в памяти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запоминается не только событиями, но и мелкими деталями: запахом травы, шумом дождя, вкусом ягод, светлым вечером. Именно такие штрихи делают литературную картину живой и узнаваемой.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яркую подробность, ему легче пересказать текст и выделить главное. Один точный образ часто помогает вспомнить всю историю, как будто в руках маленькая летняя открытка.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чтение показывает, что радость бывает простой: прогулка, игра, помощь, улыбка или тёплый вечер. Такое чтение делает сердце добрее, а взгляд — наблюдательнее.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часто есть добрые поступки, дружба и забота о близких. Они помогают понять, как важно быть внимательным к младшим, друзьям и взрослым.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стихи и рассказы учат внимательно смотреть на мир: замечать цветы, деревья, небо, дождь и солнечный свет. Так ребёнок начинает видеть красоту даже в обычном дне.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летние произведения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летние страницы особенно любят дети
</a:t>
            </a:r>
            <a:endParaRPr lang="en-US" sz="2453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солнце будто улыбается, а день становится длинным и тёплым. Такие строки легко читать вслух, потому что они звучат светло и радостно, как настоящее летнее утро.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по дорожке, замечает траву, цветы и знакомые тропинки, а рядом происходят маленькие открытия. Читатель узнаёт в этом собственные летние прогулки и поэтому быстро запоминает текст.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летнем дожде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дождик в сказке не пугает, а освежает землю и приносит радугу. После него всё вокруг кажется чище, а история оставляет тёплое и немного волшебное настроение.
</a:t>
            </a:r>
            <a:endParaRPr lang="en-US" sz="13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остаётся с нами в книгах и в памяти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стихи и рассказы учат видеть красоту, радоваться простым вещам и читать с интересом. А ещё они сохраняют самые тёплые впечатления, как любимая открытка из каникул.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2026-05-24T02:03:26Z</dcterms:created>
  <dcterms:modified xsi:type="dcterms:W3CDTF">2026-05-24T02:03:26Z</dcterms:modified>
</cp:coreProperties>
</file>