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людей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стал человеком: путь длиной в миллионы лет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узнают о происхождении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Археологи, антропологи и историки восстанавливают прошлое по костям, орудиям, стоянкам, кострам и наскальным рисункам. Эти находки помогают понять, где жили древние люди, как менялись и когда появился современный человек.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2055" y="1469708"/>
            <a:ext cx="3092850" cy="3202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другие приматы: общий предок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 современных обезьян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произошёл от современных обезьян: у людей и человекообразных обезьян был общий древний предок. Поэтому сходство объясняется родством, а не прямым происхождением.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583211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тела и данным ДНК ближе всего к человеку стоят шимпанзе и бонобо. Сравнение помогает учёным точнее понять, какие признаки были у общего предка.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73575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шагом стало постоянное прямохождение. Оно освободило руки для переноски пищи и орудий, а затем помогло развить более сложные действия и общение.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83211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 и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со временем увеличился мозг, усложнились изготовление орудий и передача информации. Развитая речь позволила лучше учиться у других и действовать сообща.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появления первых людей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показывает не отдельные скачки, а долгий и последовательный путь изменений, который занял миллионы лет.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нашему времени, тем заметнее рост сложности поведения, орудий и расселения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палеоантропологии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хранит древнейшие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Эфиопии, Кении и Танзании археологи нашли много важных свидетельств о ранних предках человека. Здесь обнаружены кости, каменные орудия и следы древних стоянок, которые помогают восстановить картину жизни первых людей.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известные всему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Хадар, Олдувай и Лаэтоли стали знаменитыми точками на карте происхождения человека. В этих районах учёные изучают слои земли, находки и следы древней среды, чтобы понять, как жили и передвигались наши предки.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родина древнейших находок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по данным палеоантропологии и археологии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46632"/>
            <a:ext cx="4176900" cy="24324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древние предки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постепенно менялись предки человека: от первых двуногих форм к Homo sapiens.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шла постепенно: каждый следующий вид имел новые навыки и лучше приспосабливался к 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палеоантропологии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3247" y="3141338"/>
            <a:ext cx="457313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прямохождение стало важным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начал ходить на двух ногах, руки освободились для переноски еды, детёнышей и простых орудий. Это сделало повседневную жизнь удобнее и безопаснее.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Двуногая походка позволяла экономнее передвигаться на большие расстояния. Это помогало искать воду, пищу и новые места для стоянок.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высокой траве прямохождение помогало дальше видеть опасность и замечать добычу. Такой способ передвижения был полезен в открытых пространствах саванны.
</a:t>
            </a:r>
            <a:endParaRPr lang="en-US" sz="140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связано с перестройкой таза, позвоночника и стопы. Эти изменения постепенно закрепились и стали важной частью строения человека.
</a:t>
            </a:r>
            <a:endParaRPr lang="en-US" sz="14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у древних людей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сопровождалось усложнением поведения, обучения и совместных действий.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не был мгновенным: он шёл постепенно и поддерживал развитие памяти, речи и планирования.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палеоантропологии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каменные орудия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орудия делали из камня с острыми краями. Их форма была простой, но такой инструмент уже помогал человеку выполнять нужную работу быстрее.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трудовой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орудий требовало наблюдательности и умения действовать точно. Именно труд постепенно сделал людей более самостоятельными и успешными в борьбе за выживание.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камни использовали для разделки мяса, обработки дерева и добычи пищи. Они стали важным помощником в повседневной жизни древних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тысяч лет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люди уже уверенно использовали огонь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сделал жизнь древних людей безопаснее и удобнее: он давал тепло, свет и защиту, а ещё помогал готовить пищу, делая её мягче и полезнее.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о древнем контролируемом использовании огня, обобщение по материалам палеоантропологии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Homo sapiens оказался успешным видом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стали лучше выживать благодаря совместной охоте, защите и обмену опытом. Группа помогала искать пищу и заботиться о детях.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 тысяч лет назад в Африке появился человек современного типа. У него были развитый мозг, речь и способность учиться у других.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по миру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Осваивая новые территории, Homo sapiens приспосабливался к разному климату и природным условиям, не меняя тело, а совершенствуя знания и орудия.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украшения, рисунки, обряды и передача знаний. Это укрепляло связи между людьми и позволяло сохранять важный опыт.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 по Земле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заселения шёл не сразу и не одновременно: люди осваивали новые земли по мере изменения климата, уровня моря и доступности сухопутных переходов.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расселение началось в Африке и затем шло поэтапно, сначала в Евразию и Австралию, а позже — в Америку.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археологических и палеогенетических данных о расселении Homo sapiens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026" y="1469708"/>
            <a:ext cx="2013949" cy="3202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62964" y="1729033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холоде, ветре и дождях людям помогали простые жилища, пещеры и навесы. Они защищали от непогоды, сохраняли тепло и делали жизнь в новых местах более безопасной.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31204" y="1729033"/>
            <a:ext cx="236484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из шкур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выжить в степях и северных районах, люди шили одежду из шкур и меха. Такая одежда удерживала тепло и позволяла дольше находиться на открытом воздухе.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86296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условий нужны были разные инструменты: копья, луки, сети, ножи и лодки. Орудия помогали добывать пищу, охотиться, ловить рыбу и передвигаться по воде.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13120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преимуществом человека стали не быстрые изменения тела, а умение учиться, передавать опыт и находить решения вместе. Это помогало приспосабливаться к любой среде.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приспосабливались к разной природе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человек отличается от животных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главные признаки, которые особенно выделяют человека среди других живых существ.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отличается не одним признаком, а их сочетанием: прямохождением, речью, трудом и культурой, которые развивались вместе и усиливали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истории происхождения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Кость, которая многое рассказывает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найденный череп или зуб может сообщить учёным возраст, особенности питания и даже некоторые черты внешности древнего человека. По строению костей можно понять, как он ходил и чем отличался от других видов.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мастерской под 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орудия, сколы и остатки костров часто находят рядом друг с другом. Такие места похожи на древние стоянки, где люди разделывали добычу, изготавливали инструменты и собирались вместе.
</a:t>
            </a:r>
            <a:endParaRPr lang="en-US" sz="1034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на стенах пещер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изображения помогают узнать не только о животных и природе, но и о мыслях древних людей. По ним видно, что у них уже были наблюдательность, память и стремление передавать важные образы.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узнают о жизни древних людей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человеку развиваться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усиливал другие: новые условия требовали изобретательности, а труд и общение помогали находить решения быстрее и точнее.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человека было результатом не одного открытия, а целой цепочки взаимосвязанных изменений, которые вместе повышали шансы на выживание.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эволюции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факты и распространённые ошибки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было «сразу современного человека»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показывает, что люди не появились мгновенно в привычном виде. Сначала существовали древние предки, затем разные виды людей, и лишь один из них стал современным человеком.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основаны на находках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кости, орудия, стоянки и рисунки помогают проверять гипотезы учёных. Чем больше находок и точнее методы исследования, тем яснее становится картина прошлого.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жили не одновременно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древние виды людей существовали раньше, другие — позже, а часть со временем исчезла. История человека похожа на длинную ветвящуюся линию, а не на один прямой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происхождение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научного исследования: от раскопок до выводов о жизни древних людей.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итог долгой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людей на Земле показывает, что наш вид формировался миллионы лет. Прямохождение, труд, речь, огонь и культура помогли человеку выжить, расселиться по миру и изменить свою жизнь.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2026-06-02T03:20:09Z</dcterms:created>
  <dcterms:modified xsi:type="dcterms:W3CDTF">2026-06-02T03:20:09Z</dcterms:modified>
</cp:coreProperties>
</file>