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совокупность химических реакций, поддерживающих жизнь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обмен веществ и превращение энергии в клетке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биологическое значение метаболизма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обмена веществ началось в XIX веке, капитально раскрывая роль ферментов и дыхательных процессов. Сегодня метаболизм рассматривается как основа питания, регуляции и энергетики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процесс разложения сложных молекул с высвобождением энергии, необходимой для жизнедеятельности клетки.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цепь реакций по синтезу сложных соединений из простых с затратами энергии, стимулирующей рост и восстановление.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взаимосвязаны и обеспечивают энергобаланс, поддерживая устойчивость и адаптивность клетки к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— два пути метаболизма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для жизнедеятельности клетки
</a:t>
            </a:r>
            <a:endParaRPr lang="en-US" sz="2156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является главным источником энергии для мозга и многих клеток организма. Она быстро окисляется, обеспечивая молекулы АТФ, необходимые для функционирования.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первый энергетический ресурс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— резерв мощности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наибольшее количество энергии на грамм и используются как долговременный источник питания, особенно во время голода или интенсивной физической нагрузки.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основном выполняют структурные функции, но в стрессовых условиях аминокислоты расщепляются для получения энергии, поддерживая клеточные процессы.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альтернативный энергетический материал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как катализаторов метаболизма
</a:t>
            </a:r>
            <a:endParaRPr lang="en-US" sz="2692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химических реакций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повышают скорость биохимических реакций в сотни миллионов раз, снижая энергию активации и обеспечивая эффективное протекание метаболических процессов.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действия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на строго определённый субстрат благодаря форме активного центра, что обеспечивает точность и координацию в клеточных реакциях.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активности ферментов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контролируется различными механизмами: обратной связью, ингибиторами и модификациями, что позволяет клетке адаптироваться к изменениям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 в клетке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синтезируются специфические соединения, обеспечивающие преобразование энергии и поддержание клеточных функций.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высвобождается во время окислительного фосфорилирования, что обеспечивает максимальный выход АТФ.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данные основаны на общепринятых биохимических источниках, 2024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ключевой этап обмена веществ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гибкий путь, перерабатывающий глюкозу в двухмолекулярный пируват без нужды в кислороде, что делает этот процесс универсальным для всех клеток.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образуются 2 молекулы АТФ и НАДН, которые служат первичной энергией и восстановителями для последующих стадий метаболизма.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основной аэробный путь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является центральным звеном аэробного метаболизма с эффективным получением восстановленных переносчиков электронов.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цикла подготавливают субстраты для дыхательной цепи, что повышает энергетическую эффективность процесса.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биохимические исследования, 2024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проходят по дыхательной цепи митохондрий, плавно передавая энергию для активного транспорта протонов через мембрану.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транспорта электронов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протонного градиента обеспечивает движение протонов обратно через АТФ-синтазу, приводя к синтезу большого количества молекул АТФ.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Протонный градиент и АТФ-синтаза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фосфорилирование: синтез энергии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— функциональная взаимосвязь путей метаболизма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разбивает макромолекулы, освобождая энергию и образуя простые субстраты для анаболизма.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использует энергию катаболизма для построения сложных питательных и структурных компонентов клетки.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гармонии катаболизма и анаболизма ведут к развитию метаболических заболеваний и нарушению жизненных процессов.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этими путями обеспечивает гомеостаз, своевременную адаптацию к изменениям и эффективное функционирование клеточной системы.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синтез АТФ и осуществление окислительного фосфорилирования, что обеспечивает энергию для клетки. Рибосомы выполняют синтез белка, делая возможным рост и восстановление тканей.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 их роль в обмене веществ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сеть, лизосомы и 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синтезирует липиды и углеводы, поддерживая структуру мембран. Лизосомы расщепляют крупные молекулы, а вакуоли в растительных клетках накапливают и выводят продукты обмена.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энергетического обмена: последовательность этапов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белки и липиды проходят через этапы гликолиза в цитоплазме, где начинается расщепление. Этот процесс подготавливает субстраты для дальнейшего окисления в митохондриях.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цикл Кребса в митохондриях обеспечивает полное окисление, а дыхательная цепь генерирует большую часть АТФ, завершая энергетический обмен с максимальной эффективностью.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протекает в отсутствии кислорода, позволяя бактериям, грибам и некоторым животным клеткам получать энергию анаэробно. Этот процесс важен для выживания в кислородно-дефицитных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дрожжей продукты брожения — этанол и углекислый газ, которые используются в хлебопечении и виноделии. В мышцах при недостатке кислорода возникает молочная кислота, вызывая усталость.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брожение производит лишь 2 молекулы АТФ на глюкозу, оно служит краткосрочным источником энергии, поддерживая жизненные функции при нехватке кислорода.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и его биологическое значение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в фотосинтезе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фотосинтеза хлоропласты создают АТФ и восстановленный НАДФ*Н, используя энергию света. Этот процесс обеспечивает первичный энергообмен в растительных клетках.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фиксирует углекислый газ и синтезирует углеводы, превращая неорганические вещества в органические молекулы, необходимые для роста растений и поддержания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10 до 100 тысяч
</a:t>
            </a:r>
            <a:endParaRPr lang="en-US" sz="6056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является универсальным носителем энергии и обеспечивает работу всех клеточных функций, несмотря на малое его общее количество в клетке.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клеточного метаболизма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расходуется и восстанавливается в клетках каждого дня, обеспечивая непрерывный энергетический обмен для всех жизненных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регулируется специфическими молекулами, которые могут ускорять или тормозить метаболические реакции, обеспечивая адаптацию к потребностям клетки.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 на клеточном уровне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инсулин и адреналин, контролируют утилизацию глюкозы и мобилизацию энергетических запасов, координируя физиологические процессы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через сигналы и обратную связь поддерживает гомеостаз, позволяя клеткам эффективно реагировать на изменения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 их последствия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при дефиците или нечувствительности к инсулину, что приводит к гипергликемии и нарушению энергетического обмена.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связана с дефектами обмена аминокислот, вызывающими повреждение нервной системы и когнитивные нарушения при отсутствии лечения.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требуют постоянного мониторинга и терапии, направленной на поддержку метаболического баланса и предотвращение осложнений.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митохондрий влияют на синтез АТФ, вызывая мышечную слабость и неврологические симптомы, что затрудняет поддержание жизнедеятельности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основное выделение продуктов обмена происходит через почки, выводящие мочевину, что позволяет поддерживать водно-солевой баланс.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легкие способствуют выведению излишков воды, солей и углекислого газа, играя ключевую роль в гомеостазе и терморегуляции.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устьица обеспечивают газообмен и удаление воды, а лизосомы и вакуоли разлагают и утилизируют внутриклеточные отходы.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 и их выделение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обеспечивает энергию у нитрифицирующих бактерий за счёт окисления неорганических веществ, что особенно важно в средах без света.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используется растениями и некоторыми бактериями для преобразования солнечной энергии, что обеспечивает основной источник органического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служит альтернативой при отсутствии кислорода, например у дрожжей и мышц, а термофильные бактерии адаптированы к экстремальным температурам, синтезируя АТФ в горячих источниках.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энергетические пути в клетке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жизненные функции, обеспечивает рост и адаптацию организма. Изучение метаболизма важно для медицины, биотехнологий и сохранения здоровья человека и экосистем.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обмена веществ для жизни и общества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2026-05-10T09:07:41Z</dcterms:created>
  <dcterms:modified xsi:type="dcterms:W3CDTF">2026-05-10T09:07:41Z</dcterms:modified>
</cp:coreProperties>
</file>