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шляпочные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— уникальные организмы, важные в природе и жизни человека.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сопровождают человека с древних времён, служа пищей и лекарством. В России их более 2000 видов, играющих ключевую роль во многих экосистемах и поддерживая лесное 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связь человека и шляпочных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621" y="1576187"/>
            <a:ext cx="3112524" cy="29805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— шляпка и ножка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защищает формирующиеся споры, ножка приподнимает её над землёй для эффективного распространения. Всегда разные по форме и размеру, они служат важнейшими частями гриба.
</a:t>
            </a:r>
            <a:endParaRPr lang="en-US" sz="1555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структуры — мицелий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тонкая сеть нитей в почве, питающая гриб. Он всасывает воду и питательные вещества, обеспечивая рост и развитие плодового тела.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шляпочный гриб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Пластинчатые грибы, например лисички, имеют под шляпкой тонкие пластины, на которых образуются споры. Это облегчает их распространение ветром.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грибы, как белый гриб, имеют под шляпкой многочисленные трубочки. Они надёжно защищают споры и помогают им распространяться постепенно.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гименофора важен для определения видов и характеризует способ воспроизводства, влияя на экологическую роль грибов.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Гименофор: пластинки и трубочки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начало нового гриба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незначительной споры, которая падает на подходящую почву. Там она прорастает и образует мицелий, главный организм гриба.
</a:t>
            </a:r>
            <a:endParaRPr lang="en-US" sz="126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мицелия и формирование шляпочного тела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мицелий разрастается, питаясь органикой в почве. Когда условия подходящие, он формирует плодовое тело — ту часть, которую мы видим над землёй.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 — продолжение рода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Созревшие споры высвобождаются из гименофора и разносятся ветром, водой или животными, обеспечивая появление новых грибов весной или осенью.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шляпочного гриба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шляпочных грибов в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мёртвую древесину и листья, возвращая полезные вещества в почву, что поддерживает плодородие.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с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Образуя симбиоз с корнями деревьев, грибы помогают им лучше усваивать воду и минералы, укрепляя лесные экосистемы.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жители питаются грибами, что поддерживает разнообразие видов в природных сообществах.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способствуют равновесию в лесах, обеспечивая жизненные циклы и обмен веществ в экосистемах.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54" y="2461427"/>
            <a:ext cx="2600915" cy="224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277" y="2461427"/>
            <a:ext cx="2600915" cy="2244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король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имеет крупную шляпку и массивную ножку. Он широко распространён в российских хвойных и лиственных лесах, ценится за вкус и питательность.
</a:t>
            </a:r>
            <a:endParaRPr lang="en-US" sz="1243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яркий обитатель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обладают ярко-оранжевой шляпкой с волнистыми краями. Часто растут в сосновых лесах, их любят собирать за отменный аромат и пользу.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загадка и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красуется ярко-красной шляпкой с белыми пятнами. Несмотря на привлекательный вид, он ядовит, встречается в разных лесах и требует осторожности.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разнообразием грибов в России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обладает плотной мякотью, богат белком и минералами, широко применяется в кулинарии как деликатес.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легко узнать по тёмной шляпке и крепкой ножке, гриб вкусный и полезный, хорошо сохраняется после сушки.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культивируют и собирают в природе, он универсален в приготовлении и богат витаминами группы 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осенний растёт пучками на деревьях, часто используют для маринования и жарки, обладает лёгким ореховым вкусом.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съедобные шляпочные грибы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ядовитые шляпочные грибы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содержит сильные токсины, вызывающие серьёзное отравление и требует особой осторожности при сборе грибов.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смертельно ядовита, внешне схожа с некоторыми съедобными видами, но её употребление смертельно опасно.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Сатанинский гриб отличается неприятным запахом и ядовитостью, часто путают с подосиновиком, что ведёт к отравлениям.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88834"/>
            <a:ext cx="3848986" cy="25706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съедобными и ядовитыми видами по внешним признакам и 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распознавание грибов необходимо для предотвращения отравлений и сохранения здоровья.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микологическая ассоциация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съедобных и ядовитых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621" y="1576187"/>
            <a:ext cx="3112524" cy="29805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следует только те виды, в которых вы уверены. Избегайте старых, повреждённых и червивых грибов — они могут содержать вредные вещества и быть опасны для здоровья.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окрашенные и имеющие неприятный запах грибы лучше не трогать. Обязательно используйте атлас для определения видов, чтобы исключить риск отравления или ошибки при сборе.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сбора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использовать грибы для пищи и лекарств, отмечая их питательную ценность и целебные свойства.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грибной сбор становится частью народных традиций и фольклора.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активно используют в кулинарии: сушат, солят, маринуют, готовят разнообразные блюда.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сбор грибов — важное семейное событие в регионах России с богатыми лесами.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человек: традиции и кулинария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исходы чаще фиксируются у пожилых больных из-за позднего обращения за 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отравлений связано с неправильным определением грибов, что подчёркивает важность осторожности.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грибных отравлений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963" y="1571625"/>
            <a:ext cx="3872557" cy="31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исследования выявили антибиотики и противоопухолевые вещества, такие как пенициллин и циклоспорин, полученные из грибов.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активно применяют в биотехнологиях для производства ферментов и витаминов, что расширяет области их использования в медицине и промышленности.
</a:t>
            </a:r>
            <a:endParaRPr lang="en-US" sz="153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о грибах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197" y="1943101"/>
            <a:ext cx="39311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1998" y="1943101"/>
            <a:ext cx="393119" cy="44927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искусстве и культуре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художники изображают грибы в своих работах, отражая их красоту и загадочность природы.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шляпочного гриба часто встречается в сказках и книгах, например, в "Алисе в стране чудес", символизируя магию и таинственность.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мухомор ассоциируется с волшебством, а белый гриб — с уважением и богатством леса.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см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высота белого гриба, встреченного в России, отражает богатство природных условий для роста.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микологический центр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может достигать веса свыше 3 кг, в то время как миниатюрные виды имеют шляпки менее 1 см в диаметре.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6829" y="2728778"/>
            <a:ext cx="411034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периоды появления популярных грибов, оптимальные условия и региона распространения.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сезонной активности грибов приходится на июль–октябрь, что совпадает с благоприятными климатическими условиями.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мониторинга флоры РФ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роста: сезонность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личинки жука-грибовика и мухи, повреждают плодовые тела грибов, снижая их жизнеспособность.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Слизни наносят значительный вред, поедая молодые грибы и мицелий, что ухудшает их развитие и размножение.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и плесневые грибы конкурируют с шляпочными грибами, ослабляя их и сокращая численность.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химических удобрений и пестицидов в лесах влияет на микрофлору почвы, снижая популяции грибов.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конкуренты шляпочных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массового сбора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собирание грибов ведёт к уменьшению их численности, особенно редких видов, что нарушает баланс экосистемы леса.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вырубки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естественной среды обитания сокращает ареалы многих грибов, делая их уязвимыми и редкими.
</a:t>
            </a:r>
            <a:endParaRPr lang="en-US" sz="13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осведомлённости о важности грибов способствует ответственному сбору и защите биоразнообразия.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сохранение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шляпочных грибов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— ключевой элемент экосистем и культуры. Их изучение усиливает понимание природы и формирует ответственное отношение к окружающей среде.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2026-05-07T10:51:39Z</dcterms:created>
  <dcterms:modified xsi:type="dcterms:W3CDTF">2026-05-07T10:51:39Z</dcterms:modified>
</cp:coreProperties>
</file>