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 стыке океанов, культур и быстро меняющихся экономик.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Юго-Восточной Азии: география, население и хозяйство региона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между океанами и мировыми маршрутами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занимает стратегическое положение между Азией и Австралией. Через её воды проходят ключевые торговые пути, а выход к морю и крупные порты делают регион важным для мировой экономики и миграции населения.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и островная часть Юго-Восточной Азии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Мьянма, Таиланд, Лаос, Камбоджа и Вьетнам образуют континентальную часть региона. Здесь особенно заметны речные долины, транспортные коридоры и крупные сельскохозяйственные районы, связанные с полноводными реками.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Индонезия, Филиппины, Малайзия, Бруней, Сингапур и Восточный Тимор расположены на островах и архипелагах. Такое строение усиливает роль морских перевозок, портов и прибрежных городов.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Меконг, Иравади, Чао Прайя и Красная река формируют хозяйственный каркас многих стран. Их долины удобны для расселения, земледелия и размещения крупных городов, но подвержены наводнениям.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видны густонаселённые побережья, внутренние горные районы и цепи островов. Эти различия напрямую влияют на плотность населения, доступность транспорта и специализацию хозяйства.
</a:t>
            </a:r>
            <a:endParaRPr lang="en-US" sz="12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стран региона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крупнейшие по площади и численности страны, тогда как небольшие государства заметно уступают им по масштабу населения.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региона распределено крайне неравномерно: основная его часть сосредоточена в нескольких государствах, прежде всего в Индонезии и на Филиппинах.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странам на 2023–2024 гг. на основе данных ООН и национальной статистики.
</a:t>
            </a:r>
            <a:endParaRPr lang="en-US" sz="6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662655"/>
            <a:ext cx="3287100" cy="14356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Юго-Восточной Азии и их столицы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состав региона, тип территории и наиболее характерные особенности государств.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внутри Юго-Восточной Азии различаются по типу территории: от городов-государств до больших архипелагов и материковых государств.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административные данные стран региона.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культурного и политического разнообразия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культуру региона одновременно воздействовали Индия, Китай, исламский мир и европейские державы. Это видно в религиях, архитектуре, письменности и повседневных традициях многих стран.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государств сохранились следы колониального прошлого: разные языки официального общения, особенности правовых систем и неравномерное развитие портов, дорог и административных центров.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после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большинство стран региона получило независимость и приступило к созданию собственных институтов, символов государственности и национальной экономической политики.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исторического развития стало соседство монархий, республик, городов-государств и молодых независимых стран, что делает регион политически и культурно очень неоднородным.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колониальной торговли к региональной интеграции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историческую последовательность экономических изменений и усиление связей между странами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 как основа регионального сотрудничества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объединение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ASEAN объединяет десять государств региона и служит площадкой для постоянного диалога. Восточный Тимор проходит процесс присоединения, что показывает открытость организации к расширению.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помогает снижать барьеры, согласовывать правила торговли и развивать совместные проекты. Это особенно важно для стран с разным уровнем индустриализации и экспортной специализации.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кризисы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ASEAN координируют действия по вопросам безопасности, реагирования на природные катастрофы и гуманитарные кризисы. Такой формат повышает устойчивость региона к внешним и внутренним потрясениям.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мобильность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направление сотрудничества связано с обменом студентами, транспортными связями и региональными саммитами. Это укрепляет взаимопонимание между обществами и государствами.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стран Юго-Восточной Азии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региона хозяйственные модели заметно различаются: одни страны опираются на услуги и финансы, другие — на промышленность и аграрный сектор.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Юго-Восточной Азии преобладание услуг соседствует с высокой ролью промышленности и сельского хозяйства, поэтому экономическое развитие идёт неравномерно.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структура экономики региона по материалам Всемирного банка и национальной статистики, 2023–2024 гг.
</a:t>
            </a:r>
            <a:endParaRPr lang="en-US" sz="5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75555"/>
            <a:ext cx="520200" cy="46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и товары экспорта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и Малайзия заметно выделяются производством электроники и комплектующих. Эти отрасли встроены в мировые цепочки поставок и зависят от портов, логистики и квалифицированной рабочей силы.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 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 известен автомобилестроением и выпуском комплектующих. Развитая промышленная база, транспортные узлы и связи с зарубежными компаниями делают эту отрасль одной из ключевых в стране.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агроэкспорт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поставляет на мировой рынок нефть, уголь, пальмовое масло и каучук. Во многих странах региона сохраняется сильная зависимость от экспорта сырья и продукции сельского хозяйства.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 финансы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является крупным центром финансов, логистики и переработки грузов, а Бруней опирается на экспорт нефти и природного газа. Это подчёркивает разную специализацию экономик региона.
</a:t>
            </a:r>
            <a:endParaRPr lang="en-US" sz="12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670144"/>
            <a:ext cx="5170500" cy="10569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экономических особенностей ведущих стран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страны региона различаются по уровню доходов, урбанизации и структуре экспорта: от высокотехнологичных сервисных экономик до сырьевых и индустриально-аграрных моделей.
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и Бруней выделяются доходами, а Индонезия — масштабом рынка. Вьетнам, Таиланд и Малайзия опираются на промышленность и экспортную переработку.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World Bank, ASEANstat и национальных статистических служб (данные последних доступных лет)
</a:t>
            </a:r>
            <a:endParaRPr lang="en-US" sz="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рост урбанизации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Джакарта: город, который задаёт ритм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Джакарта — не только столица, но и главный узел управления, финансов и транспорта Индонезии. Её рост отражает общую тенденцию региона: крупные города притягивают инвестиции, рабочие места и мигрантов, но одновременно перегружают дороги и инженерные сети.
</a:t>
            </a:r>
            <a:endParaRPr lang="en-US" sz="920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Бангкок и Манила: мегаполисы с высокой нагрузкой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Бангкок и Манила концентрируют банки, университеты, торговлю и промышленные зоны. Здесь особенно заметны пробки, дефицит жилья и экологические проблемы, поэтому развитие общественного транспорта и водной инфраструктуры становится первоочередной задачей.
</a:t>
            </a:r>
            <a:endParaRPr lang="en-US" sz="872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и Хошимин: два разных образца урбанизации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показывает пример компактного, хорошо управляемого мегаполиса, а Хошимин — стремительного роста крупного азиатского города. В обоих случаях городская среда определяет модернизацию экономики, но требует точного планирования и защиты от перегрузок.
</a:t>
            </a:r>
            <a:endParaRPr lang="en-US" sz="8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 и природные риски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региона особенно характерны сезонные ливни, сильные штормы и разрушительные паводки; на островах дополнительно возрастает сейсмическая опасность.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прибрежные и островные территории, а природные риски прямо влияют на транспорт, сельское хозяйство и размещение населения.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условиям Юго-Восточной Азии; данные о рисках по материалам UNDRR и World Bank
</a:t>
            </a:r>
            <a:endParaRPr lang="en-US" sz="5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религии, языки и культурное многообразие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Буддизм, ислам, христианство и индуизм формируют духовную карту Юго-Восточной Азии. Во многих странах они сосуществуют с местными верованиями, создавая устойчивую традицию религиозного разнообразия и терпимости.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насчитываются сотни языков и диалектов, поэтому единое культурное пространство складывается не через одинаковость, а через многоязычие. Для делового и туристического общения часто используют английский язык.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кухня, праздники, музыка и архитектура отражают смешение индийских, китайских, исламских и европейских влияний. При этом в повседневной жизни заметно сочетание современных городских практик и традиционных норм.
</a:t>
            </a:r>
            <a:endParaRPr lang="en-US" sz="116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 особенно заметно в одежде, семейных обычаях и ритуалах. Оно не мешает формированию региональной общности, а, наоборот, делает страны Юго-Восточной Азии узнаваемыми и самобытными.
</a:t>
            </a:r>
            <a:endParaRPr lang="en-US" sz="12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важная отрасль экономики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культурные центры притяжения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Туристов привлекают пляжи, острова, храмы и исторические кварталы: Пхукет, Бали, Ангкор-Ват, рисовые террасы Филиппин и старые районы малайзийских городов. Разнообразие маршрутов делает регион особенно конкурентоспособным.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и 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поддерживает гостиницы, транспорт, общественное питание, экскурсионные службы и торговлю. Для многих стран он становится важным источником занятости и валютных поступлений, особенно в прибрежных и островных районах.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природной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потока посетителей усиливает нагрузку на пляжи, рифы, водные ресурсы и заповедные территории. Без регулирования это ведёт к загрязнению, перенаселению популярных зон и ухудшению качества жизни местных жителей.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привлекательность региона, страны развивают экологические стандарты, транспортную доступность и более равномерное распределение туристов. Такой подход помогает совместить экономическую выгоду с охраной природы и культурного наследия.
</a:t>
            </a:r>
            <a:endParaRPr lang="en-US" sz="116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3044539"/>
            <a:ext cx="3287100" cy="671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человеческий капитал в странах региона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качество человеческого капитала в Юго-Восточной Азии заметно различается: от сильных систем высшего и технического образования до территорий с ограниченным доступом к школе и интернету.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региона усиливают STEM-подготовку и цифровые навыки, тогда как в беднейших странах приоритетом остаются доступность школ, базовая инфраструктура и качество учебных ресурсов.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UNESCO Institute for Statistics, World Bank и национальных министерств образования
</a:t>
            </a:r>
            <a:endParaRPr lang="en-US" sz="5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06" y="1924712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458" y="1924712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5385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устойчивое развитие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хозяйства, добычи полезных ископаемых и инфраструктуры ускоряет сокращение тропических лесов. Это ведёт к потере биоразнообразия, нарушению водного режима и росту выбросов углекислого газа.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торфяники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засушливые периоды пожары на торфяниках особенно опасны для Индонезии и соседних территорий. Они ухудшают качество воздуха, угрожают здоровью людей и наносят большой экономический ущерб.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морей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бытовые отходы попадают в реки и прибрежные воды, создавая угрозу для рыболовства, туризма и морских экосистем. Проблема усиливается в густонаселённых и быстро растущих городах.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устойчивости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расширяют охраняемые территории, восстанавливают мангры, развивают возобновляемую энергетику и модернизируют очистные сооружения. Такие меры помогают снизить уязвимость к климатическим и экологическим рискам.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из страны региона на мировой рынок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продукции от производства до продажи на внешних рынках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 входят в ASEAN, но уровень благосостояния внутри региона остаётся очень неоднородным.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институты сотрудничества помогают сближать экономики, однако разрыв между самыми богатыми и самыми бедными странами остаётся заметным в доходах, инфраструктуре и доступе к услугам.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ASEANstat; World Bank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единство через 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объединяет страны с общими морскими путями, тропическим климатом и тесными экономическими связями. При всех различиях именно сотрудничество, модернизация и устойчивое развитие определяют её будущее.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2026-06-03T02:25:42Z</dcterms:created>
  <dcterms:modified xsi:type="dcterms:W3CDTF">2026-06-03T02:25:42Z</dcterms:modified>
</cp:coreProperties>
</file>