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в русском языке: части речи и их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слова и почему это важно для речи?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морфология нужна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писать без ошибок, точнее говорить и быстрее находить нужную форму слова. Она учит различать части речи, понимать их признаки и выбирать правильные окончания в тексте.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слово не само по себе, а как единицу языка с определённым значением, вопросом и ролью в предложении. Так легче понять, к какой части речи оно относится.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части речи есть признаки, по которым её можно узнать. Одни признаки постоянные и сохраняются во всех формах слова, другие меняются в зависимости от употребления.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 переменное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помогают отличить одну часть речи от другой, например род у существительного или вид у глагола. Непостоянные признаки показывают конкретную форму слова в 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объясняет, почему слова изменяются по-разному и как это влияет на смысл предложения. Благодаря этому можно правильно согласовывать слова и строить грамотную фразу.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предметы, признаки, действия и количество. К этой группе относятся существительное, прилагательное, глагол, числительное, местоимение и наречие.
</a:t>
            </a:r>
            <a:endParaRPr lang="en-US" sz="914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чувства, побуждение или реакцию говорящего. Они часто звучат отдельно: ура, ах, ой.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частей речи выполняет свою задачу. Одни сообщают главную информацию, другие соединяют слова и делают высказывание понятным.
</a:t>
            </a:r>
            <a:endParaRPr lang="en-US" sz="1035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называют предметы или действия, а помогают связывать слова и части предложения. К ним относятся предлог, союз и частица.
</a:t>
            </a:r>
            <a:endParaRPr lang="en-US" sz="1035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деление на группы, легче определять часть речи и её признаки. Это особенно полезно при морфологическом разборе и проверке орфограмм.
</a:t>
            </a:r>
            <a:endParaRPr lang="en-US" sz="10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встречаются чаще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важны не только частотные слова, но и их смысловая нагрузка: именно они создают основу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глаголы составляют большую часть текста, поэтому именно они несут главную информацию о предметах и действиях.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текст, использованный для наглядной схемы, без привязки к конкретному изданию.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как часть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явление, лицо или событие и отвечает на вопросы кто? что? Это одна из самых важных частей речи в русском языке.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 числам и падежам, а многие из них имеют постоянный род. По этим признакам можно определить форму слова и правильно написать окончание.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одушевлёнными и неодушевлёнными, собственными и нарицательными. Эти признаки помогают точнее понять значение слова и его место в 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бывает подлежащим, но может выступать и второстепенным членом. Примеры: ученик, книга, Москва, ветер.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какие признаки относятся к самой части речи, а какие зависят от формы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помогают узнать часть речи, а непостоянные — определить конкретную форму слова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существительного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 предмета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уточняет
</a:t>
            </a:r>
            <a:pPr algn="ctr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делает речь точнее: оно показывает цвет, размер, вкус, характер и другие признаки предмета. В словосочетании оно обычно стоит рядом с существительным и помогает представить его более ясно. Например: яркий свет, синяя тетрадь.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форме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связаться с существительным, прилагательное меняет окончание. Оно подстраивается под род, число и падеж главного слова, поэтому мы говорим: добрый друг, добрая улыбка, доброе дело, добрые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текст становится сухим и однообразным. Они помогают описывать предметы, сравнивать их и передавать настроение. Именно поэтому прилагательные часто встречаются в художественных и учебных 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прилагательного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меняется вместе с формой существительного, к которому оно относится.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слово сохраняет общее значение, но его форма зависит от рода и числа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модели прилагательного «новый», составлены для учебной иллюстрации.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последовательности: вопрос, значение, грамматические признаки, часть 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часть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изменение предмета и отвечает на вопросы что делать? что сделать? Именно он сообщает, что происходит в предложении, и помогает передать движение мысли.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есть формы настоящего, прошедшего и будущего времени. По ним можно понять, происходит ли действие сейчас, уже произошло или только ожидается в дальнейшем.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лицо, 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изменяются по числам, а в настоящем и будущем времени — по лицам. В прошедшем времени у них также определяется род: мужской, женский или средний.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глагол является сказуемым и связывает все слова высказывания в одно целое. Без него предложение теряет смысл и перестаёт сообщать о действии или состоянии.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 и его формы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действие, которое происходит в момент речи. Такие формы есть только у глаголов несовершенного вида, например: пишет, читает, рисует.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обозначает действие, которое уже завершилось. Оно образуется у глаголов обоих видов и часто помогает точно передать последовательность событий: писал, прочитал.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показывает то, что произойдёт позже. У глаголов совершенного вида оно простое: напишет, прочитает, а у несовершенного — составное: будет писать, будет читать.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влияет на то, какие формы времени возможны. Поэтому при разборе нужно сначала определить вид, а затем назвать время и 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глагола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признаки у глагола постоянные, а какие меняются в разных формах.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остаются у глагола в любой форме, а непостоянные зависят от употребления в предложении.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особые части речи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 прямо, а только указывает на него. Оно помогает избежать повторов и делает речь более точной: я, ты, он, этот, никто.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обозначает количество или порядок при счёте. С его помощью можно назвать число предметов или их место в ряду: три, семь, первый, десятый.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признак действия: как, где, когда и насколько оно происходит. Эти слова чаще всего не изменяются и делают высказывание более выразительным: быстро, вчера, справа.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 неизменяемые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грамматическая изменяемость — важный, но не универсальный признак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части речи преобладают в учебных текстах, однако неизменяемые слова тоже необходимы для связи и точности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слов из школьного текста, без указания даты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основана на школьном алгоритме: от определения части речи к характеристике формы и роли слова в предложении.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части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 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часть речи только по вопросу. Одно и то же слово может отвечать одинаково, но иметь разное значение и принадлежать к разным частям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формы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проверить форму: падеж, число, время или род. Без этого легко ошибиться в разборе и неверно назвать грамматические признаки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путают наречие и краткое прилагательное. Слова тихо и тихий похожи по звучанию, но отвечают на разные вопросы и выполняют разную роль.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верного ответа нужно смотреть сразу на вопрос, значение и форму. Если опираться только на один признак, вывод может оказаться неправильным.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в тексте и в 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держатся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предложении каждое слово помогает другому. Прилагательное подбирает нужное окончание, чтобы согласоваться с существительным, а глагол показывает время действия. Благодаря этому текст звучит связно, а не как набор отдельных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спасает от повторов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тексте местоимение часто заменяет уже известное слово. Оно делает речь легче и аккуратнее, а выделенные окончания показывают, как слова связаны по форме. Так предложение остаётся понятным даже при нескольких похожих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проверяют на уроках морфологии
</a:t>
            </a:r>
            <a:endParaRPr lang="en-US" sz="269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обычно чередуют теорию и практику, поэтому важно не только знать правила, но и быстро применять их к конкретному слову.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проверяются базовые навыки: распознавание частей речи и определение признаков. Именно они создают основу для правильного 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заданий по теме «Морфология», без указания даты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понять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учит видеть в слове не только смысл, но и его грамматическое устройство. Это помогает писать без ошибок, уверенно разбирать слова и точнее понимать любой текст.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2026-05-28T08:10:16Z</dcterms:created>
  <dcterms:modified xsi:type="dcterms:W3CDTF">2026-05-28T08:10:16Z</dcterms:modified>
</cp:coreProperties>
</file>