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необычные факты, мифы и феномены с научным подходом.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модуля 2: Believe it or not!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факты и вымысел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множество ложной информации — от сказок до фейков в интернете. Этот модуль поможет развить навык критического мышления, научит анализировать источники и отделять правду от обмана. Знание английского языка расширит доступ к зарубежным данным и мифам.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мифы в повседневной культуре
</a:t>
            </a:r>
            <a:endParaRPr lang="en-US" sz="289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десяти процентах мозга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убеждение гласит, что человек использует только 10% возможностей мозга. Современные нейронауки опровергают это, подтверждая высокую активность различных зон даже во время отдыха.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кошка приносит несчастье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Суеверие о несчастье из-за черной кошки широко распространено, хотя оно не имеет научного обоснования. На самом деле цвет кота не влияет на события в жизни человека.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не ударяет дважды в одно место
</a:t>
            </a:r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Считается, что молния редко поражает одно и то же место дважды. Однако статистика показывает, что опасные объекты, как высотные здания, часто становятся целью повторных ударов.
</a:t>
            </a:r>
            <a:endParaRPr lang="en-US" sz="161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возникает вследствие солнечных частиц, взаимодействующих с магнитным полем Земли. Это зрелищное природное явление видно в полярных регионах ночью.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северного сияния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геоглифы на плато Наска остаются загадкой. Предполагается, что они служили религиозным или астрономическим целям древних народов.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плато Наска в Перу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Волны, светящиеся ночью, вызывают микроорганизмы, реагирующие на движение воды. Это редкое и завораживающее природное явление очаровывает туристов и учёных.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Биолюминесцентные волны Австралии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явления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0353"/>
            <a:ext cx="4598400" cy="19948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научные факты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заблуждений с доказанными научными данными.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не подтверждаются наукой, важно различать факты.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и исследования,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Подтверждённые мировые рекорды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Уодлоу — самый высокий человек в истории, его рост составил 2,72 м. Этот рекорд подтверждён официальными измерениями и документами.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Усэйн Болт установил мировой беговой рекорд на 100 м — 9,58 секунд. Рекорды в спорте и природе документированы комиссией Guinness World Records.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веры в городские легенды среди подростков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подвержены влиянию популярных городских рассказов, особенно о страшных существах и предзнаменованиях.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показатели веры указывают на важность обучения критическому мышлению для молодёжи.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английских школьников,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«Пилтдаунский человек» был признан подделкой после детального анализа костей, что показало сочетание современного человека и обезьяны.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мистификации и их разоблачения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братья Пиллстром создали фальшивые фотографии «летающих тарелок», вызвав массовый интерес к НЛО.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Кардиффский гигант Армстронга Вилли оказался искусственно созданной скульптурой, зарытой для привлечения посетителей.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сообщество разоблачает мистификации через экспертизу, анализ и сопоставление фактов с исследованиями.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реальность: единороги и мифические существа
</a:t>
            </a:r>
            <a:endParaRPr lang="en-US" sz="2388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научное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Научных доказательств существования мифических единорогов нет. Современные исследования интерпретируют легенды как искажение реальных животных и природных явлений.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образы единорогов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 единорогах восходят к античности, где описания напоминают носорогов или ориксов. В средние века единорог был частью бестиариев — сборников животных с символикой.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критической проверки информации
</a:t>
            </a:r>
            <a:endParaRPr lang="en-US" sz="3138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принятия обоснованных решений по фактам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Редчайшие феномены природы: примеры и объяснения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из лягушек был замечен в Сербии в 2005 году и в Гондурасе в 2014 — это явление связано с сильными ураганными ветрами, которые уносят мелких обитателей водоёмов в атмосферу.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Кровавые дожди возникают при попадании в атмосферу пыли из пустынь, окрашенной в красный цвет — в Испании в 2017 году были зафиксированы подобные осадки, вызванные ветрами с африканского континента.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Огненные торнадо формируются при сочетании экстремальной жары и мощных ветров, вздымляя огонь в вихри — в 2019 году в Австралии наблюдались подобные явления во время масштабных пожаров.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разоблачения мифов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Теорию плоской Земли опровергают наблюдения горизонта, разница в тенях в разных точках планеты и успешные кругосветные путешествия, доказывающие её шарообразность.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 изучают привидения как искажения восприятия тени и света при слабом освещении, а исследователи объясняют удивительные способности животных с помощью биологии и эволюционных процессов.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загадки: факты и предположения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Каменные шары Коста-Рики — результат работы древних ремесленников, использовавшихся в ритуалах. Мифы о криптидах, таких как чупакабра или снежный человек, остаются неподтверждёнными научно.
</a:t>
            </a:r>
            <a:endParaRPr lang="en-US" sz="1254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Пирамиды Гизы созданы древнеегипетскими мастерами с помощью сложного планирования и использования рычагов, без участия инопланетян, что подтверждают археологические исследования.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998" y="1733225"/>
            <a:ext cx="3377504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утверждений о деятелях истории с их реальным положением дел.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широко распространённые представления о знаменитостях не соответствуют реальности, что важно учитывать при изучении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биографии и исторические документы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ложь о знаменитых личностях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7113" y="1273625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7688" y="3265225"/>
            <a:ext cx="290925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люди дарят амулеты омамори для защиты и удачи. Эти символы глубоко связаны с религиозными традициями и считаются сильными оберегами.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омамори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существует поверье, что пересвистывать ночью приносит неудачу. Это отражает местное отношение к ночным звукам и мистическим представлениям.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Бразильское суеверие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Дании на Новый год принято разбивать посуду на пороге друзей, чтобы пожелать им удачи в новом году и укрепить дружеские связи.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Датская новогодняя традиция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Поверья по-разному объясняют необычные явления, отражая менталитет и историю народов в разных регионах мира.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поверья и традиции: культурное разнообразие
</a:t>
            </a:r>
            <a:endParaRPr lang="en-US" sz="24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Сверхъестественное в фольклоре: призраки и чудовища
</a:t>
            </a:r>
            <a:endParaRPr lang="en-US" sz="2269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Лох-несское чудовище: миф или реальность?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1933 года лох-несское чудовище стало объектом многочисленных наблюдений и слухов. Однако ни одно фото или видео не прошло научной экспертизы как доказательство его существования.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Домовые в русском фольклоре
</a:t>
            </a:r>
            <a:pPr algn="l" indent="0" marL="0">
              <a:lnSpc>
                <a:spcPct val="90000"/>
              </a:lnSpc>
              <a:buNone/>
            </a:pPr>
            <a:r>
              <a:rPr lang="en-US" sz="16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 домовых существуют в России с XVII века. Они описываются как духи-хранители дома, но археологических свидетельств их реального существования нет.
</a:t>
            </a:r>
            <a:endParaRPr lang="en-US" sz="16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Амитивилл: дом с привидениями в США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доме с приведениями в Амитивилле популяризировались благодаря книгам и фильмам, но историческая достоверность этих событий остаётся спорной.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оказываются под влиянием коллективной памяти, которая иногда искажает исторические факты и имена персонажей.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памяти и восприятия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73% людей ошибочно вспоминают название мультфильма Looney Tunes как "Looney Toons" и верят в ложные сведения об Нельсоне Манделе, объясняя это эффектом Манделы.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любопытства в научных открытиях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Флеминг обнаружил пенициллин, изучая неожиданные результаты опытов, что стало революцией в медицине и спасло множество жизней.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начал генетические исследования после наблюдений за горохом, заложив основы для понимания наследственности и развития биологии.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перепроверка гипотез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основан на постоянном тестировании теорий, что обеспечивает развитие медицины и технологий, примером чего служит совершенствование вакцин.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критический подход — основа прогресса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ошибок и распространение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анализ помогает выявлять ложные утверждения, улучшая качество информации и стимулируя инновации, что защищает общество от опасных заблуждений.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сочетание знаний и критического мышления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требует умения различать факты и вымысел, развивая любопытство и критическое мышление — это фундаментальная основа успешного обучения и социальной ответственности подростков.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2026-05-07T05:36:02Z</dcterms:created>
  <dcterms:modified xsi:type="dcterms:W3CDTF">2026-05-07T05:36:02Z</dcterms:modified>
</cp:coreProperties>
</file>