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Приборы, преобразующие электрические сигналы: как физические явления становятся 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сигнал связывает мир измерений и управления с цифровыми данными.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технике и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свет, звук и давление сами по себе «не читаются» микросхемами. Поэтому их переводят в напряжение, ток или цифровой код. Так становятся возможными измерения, автоматическое управление, хранение и передача данных на расстояние.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электрический сигнал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сигнал — это изменение напряжения, тока или заряда во времени. Его описывают амплитуда, частота, фаза и форма, а по этим параметрам судят о том, «что именно передаёт» система.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Аналоговый сигнал меняется непрерывно, а цифровой представлен дискретными уровнями — обычно нулями и единицами. Поэтому цифровая техника может надёжно хранить и обрабатывать информацию.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сигналы искажаются шумом, затуханием и ограниченной полосой пропускания. Чтобы сохранить смысл измерения, применяют усиление, фильтрацию и преобразование формата, согласуя этапы обработки между собой.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845037"/>
            <a:ext cx="4894200" cy="30123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физические величины превращаются в электрические сигналы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переводят конкретное физическое воздействие в электрический выходной сигнал, удобный для измерения и последующей обработки.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датчики выбирают под конкретную физику: они преобразуют воздействие в электрическую величину нужного типа для дальнейших цепочек измерения.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принципам работы распространённых датчиков (учебные сведения).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как первичные преобразователи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датчик с физическим воздействием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непосредственно воспринимает температуру, свет, давление, звук или магнитное поле и формирует первичный электрический отклик. Этот отклик служит «первым шагом» на пути к измерению или автоматическому решению.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датчики применяют чаще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распространённым относятся терморезистор и термопара, фотодиод, микрофон, тензорезистор и датчик Холла. Общая логика такова: входная величина действует на чувствительный элемент и превращается в измеримый электрический сигнал.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сведения о диапазонах сигналов; точные уровни зависят от модели датчика и условий измерения.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уровни сигналов у распространённых датчиков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уровней у разных датчиков очень велик: часто сигнал слишком мал, чтобы сразу подавать его на измерение без усиления и фильтрации.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«масштабы» сигнала требуют согласования датчика с последующей схемой, иначе растут ошибки и искажения.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Усиление, фильтрация и согласование сигнала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сигнал датчика часто усиливают до удобного уровня: так микросхемам проще измерять и сравнивать значения. Для этого применяют операционные усилители и каскады с нужным коэффициентом усиления.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уменьшают помехи, особенно высокочастотный шум и наводки сети 50 Гц. Правильно подобранная фильтрация сохраняет форму полезного сигнала и уменьшает вероятность ложных срабатываний.
</a:t>
            </a:r>
            <a:endParaRPr lang="en-US" sz="1111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потери и искажения, согласуют сопротивления и учитывают входные параметры измерителя. В измерительных цепях также используют стабилизацию питания и защиту от перегрузки.
</a:t>
            </a:r>
            <a:endParaRPr lang="en-US" sz="11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физического процесса к готовым данным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цепочка измерения: величина → датчик → обработка → АЦП → вычисление и представление результатов.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Аналого-цифровой преобразователь переводит непрерывное напряжение в цифровой код. Ключевые параметры АЦП — разрядность, частота дискретизации и погрешность квантования, определяющие точность и «детальность» измерения.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Аналого-цифровое преобразование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частота дискретизации, тем чаще фиксируется изменение сигнала и тем лучше воспроизводится динамика. Но растут требования к скорости обработки и объёму памяти, потому данные становятся «тяжелее».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Разрядность показывает, на сколько уровней делится диапазон: 12 бит соответствуют 4096 уровням, а 16 бит — 65536. Чем больше уровней, тем меньше шаг квантования и тем тоньше различаются близкие значения сигнала.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числа уровней: 2^N, где N — разрядность АЦП.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Разрядность АЦП и число уровней квантования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разрядности резко расширяет число возможных кодов: это уменьшает шаг квантования и повышает различимость близких значений.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«+несколько бит» дают многократный рост уровней. Поэтому выбор разрядности напрямую влияет на точность измерений.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Цифро-аналоговые преобразователи (ЦАП)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преобразование к «аналоговости»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 берёт цифровой код от микроконтроллера и преобразует его в напряжение или ток. Именно этот шаг делает возможным «вывод» вычислений в физический мир: звук, управление приводами, генерацию сигналов.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и корректность формы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определяет, насколько выходное напряжение соответствует коду без заметных перекосов. Если нелинейность велика, даже точные измерения превращаются в «искажённое» управление или артефакты в аудио и измерениях.
</a:t>
            </a:r>
            <a:endParaRPr lang="en-US" sz="1172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установления выходного сигнала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установления показывает, как быстро ЦАП достигает нового уровня после смены кода. Для быстро меняющихся процессов она важнее «средней точности», поскольку задержки и переходные эффекты влияют на воспроизведение формы сигнала.
</a:t>
            </a:r>
            <a:endParaRPr lang="en-US" sz="1172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Опорное напряжение и стабильность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опорного напряжения задаёт общий «масштаб» преобразования. Если опора дрейфует из‑за нестабильного питания или температур, то все уровни выходного сигнала смещаются, ухудшая воспроизведение и достоверность данных.
</a:t>
            </a:r>
            <a:endParaRPr lang="en-US" sz="1172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Модуляция и демодуляция в передаче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Модуляция переносит полезный сигнал на высокочастотную несущую, чтобы удобнее передавать его по радиоканалу, кабелю или сети. В результате сигнал лучше согласуется с характеристиками среды и оборудования.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Демодуляция выделяет исходную информацию из принятого сигнала. На практике применяют амплитудную и частотную модуляцию, а также цифровые способы передачи, где данные восстанавливаются по принятому набору уровней и временных интервалов.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82624"/>
            <a:ext cx="4788300" cy="21274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9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 преобразователи в разных областях техники
</a:t>
            </a:r>
            <a:endParaRPr lang="en-US" sz="2292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КИПиА и электронике (обобщение принципов измерительных преобразователей).
</a:t>
            </a:r>
            <a:endParaRPr lang="en-US" sz="601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преобразования «физическое воздействие → электрический сигнал» один, но тип сигнала и требования к скорости и точности различаются.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конкретного датчика определяется тем, какие характеристики сигнала он выдаёт и насколько быстро и точно их нужно преобразовать в данные для обработки или управления.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450" y="1249063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52250" y="2966938"/>
            <a:ext cx="282975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смартфонах измеряются освещённость, ускорение, приближение и поворот экрана. Эти датчики преобразуют физические изменения в электрические сигналы, которые затем обрабатываются процессором для адаптивной работы приложений.
</a:t>
            </a:r>
            <a:endParaRPr lang="en-US" sz="1071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в смартфонах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умных часах и фитнес-браслетах оценивают пульс, движение и уровень освещённости. Преобразование сигналов помогает связать измерения с режимами тренировок, напоминаниями и мониторингом самочувствия пользователя.
</a:t>
            </a:r>
            <a:endParaRPr lang="en-US" sz="1071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 часах и браслетах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наушниках и колонках цифровые команды превращаются ЦАП в аналоговый сигнал, после чего усилитель обеспечивает нужную мощность. Поэтому качество воспроизведения зависит не только от громкости, но и от точности преобразования.
</a:t>
            </a:r>
            <a:endParaRPr lang="en-US" sz="1071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 и усилители в аудиотехнике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практике применяют мультиметры, осциллографы и датчики с микроконтроллерами. Они позволяют видеть, как изменение физической величины отражается на графике сигнала в реальном времени.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лаборатория и наблюдение сигналов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Преобразователи в бытовой и школьной электронике
</a:t>
            </a:r>
            <a:endParaRPr lang="en-US" sz="24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сравнительная диаграмма (без точных статистических данных).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преобразование сигналов используется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автоматизированных системах контроля один параметр проходит много этапов обработки, поэтому «скопление» преобразователей заметнее, чем в устройствах с одним измерительным действием.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отрасли, где важны непрерывный мониторинг и быстрые управляющие циклы; медицина и связь предъявляют высокие требования к качеству сигнала.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Погрешности и источники искажений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систематические смещения часто заметнее в задачах управления, где результат влияет на дальнейшие действия. Поэтому проверяют целостность цепочки: датчик, усиление, фильтры и преобразование формата сигнала.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ухудшают шум, дрейф нуля, нелинейность характеристики, гистерезис и температурная зависимость параметров. Дополняет картину нестабильность питания, из-за которой меняется поведение усилителей и порогов.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уменьшаются экранированием кабелей, грамотной фильтрацией помех, калибровкой датчика и использованием опорных источников высокой стабильности. Также важно правильно подобрать диапазон измерений, чтобы не работать у пределов шкалы.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преобразования напрямую определяет достоверность данных и надёжность управления. Если один элемент даёт сбой, ошибка может распространиться дальше по системе и проявиться уже как неверное решение или опасное отклонение.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прибор для преобразования сигнала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зависит от входной величины и требований к точности, скорости и устойчивости к помехам.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преобразователей в современных технологиях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 и умные датчики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устройствах интернета вещей преобразователи превращают данные датчиков в формат, удобный для передачи и анализа. Благодаря этому системы обнаруживают события, измеряют параметры и реагируют на изменения в реальном времени.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 управление движением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роботах преобразование сигналов необходимо для обратной связи: датчики преобразуют положение, ускорение и другие параметры в электрические сигналы. Затем контроллер вычисляет команду и корректирует движение.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диагностика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медицинской технике преобразователи делают биосигналы доступными для анализа: устройства мониторинга регистрируют электрические реакции организма и переводят их в цифровые данные для интерпретации специалистами.
</a:t>
            </a:r>
            <a:endParaRPr lang="en-US" sz="1184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дистанционный контроль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спутниковой и другой дистанционной связи преобразование помогает согласовать сигнал с каналом передачи и обработать его на приёмнике. Это повышает устойчивость передачи данных и качество восстановления информации.
</a:t>
            </a:r>
            <a:endParaRPr lang="en-US" sz="1178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типового измерительно-управляющего тракта (обобщённое представление процесса).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 физического процесса к управляющему решению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меняется «представление» сигнала: из физического в электрическое, затем в цифровое. Потери энергии возможны, но выигрывают обработка и управляемость.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подбор датчика, усиления, фильтра и преобразователя формата повышает точность анализа и снижает риск неверной команды исполнительному механизму.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преобразование сигналов объединяет измерение, передачу и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Приборы, преобразующие электрические сигналы, дают возможность измерять физические величины, выполнять цифровую обработку, хранить результаты и передавать их или запускать управление. Их эффективность определяется чувствительностью, точностью, разрядностью, скоростью и стойкостью к помехам.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2026-05-12T10:10:30Z</dcterms:created>
  <dcterms:modified xsi:type="dcterms:W3CDTF">2026-05-12T10:10:30Z</dcterms:modified>
</cp:coreProperties>
</file>