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основы измерения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времени — ключ к точности науки, техники и повседневной жизни.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издавна ориентировались на смену дня и ночи, движения Луны и сезонов. Первые календари и часы появились в Древнем Египте и Вавилоне, обеспечив организованность общества и основы для науки.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учёта времени в истории человечества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сезоны связаны с наклоном Земли и движением вокруг Солнца, задавая ритмы сельскохозяйственной деятельности и традиций.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оси создаёт циклы дня и ночи — фундаментальную основу для временных интервалов в культуре и науке.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служили ориентиром для лунных календарей, формируя циклы времени в различных культурах и религиозных обрядах.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ритмы и их роль в измерении времени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часы использовали тень для оценки времени, однако зависят от освещения и погодных условий, что ограничивает их универсальность.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Водяные часы (клепсидры) отсчитывали время по скорости вытекания жидкости, применялись в Египте и Греции для точного хронометрирования в общественной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устройства для измерения времени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Песочные часы и их распространение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в XIII веке в Европе, широко применялись для контроля времени в морской навигации и церковных службах.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мобильность позволили использовать их в быту, однако необходимость периодического переворота снижала точность.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размерах и составе песчинок и влажность влияли на стабильность хода часов.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учёные и моряки высоко ценили песочные часы за их удобство и доступность.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инновации механических часов Средневековья
</a:t>
            </a:r>
            <a:endParaRPr lang="en-US" sz="2215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башенных часов с гиревым приводом
</a:t>
            </a:r>
            <a:pPr algn="l" indent="0" marL="0">
              <a:lnSpc>
                <a:spcPct val="115000"/>
              </a:lnSpc>
              <a:buNone/>
            </a:pPr>
            <a:r>
              <a:rPr lang="en-US" sz="1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 веке в Европе начали строить городские башни с механическими часами, использующими гиревой привод и зубчатые колёса. Это стало важным шагом к стандартизации времени и организованности городской жизни.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точности и добавление минутной 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минутной стрелки и аксиальных механизмов позволило более точно измерять интервалы времени и обеспечило широкое распространение часов в монастырях и городах Европы.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маятниковых часов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1656: Изобретение Кристианом Гюйгенсом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первых маятниковых часов, значительно повысивших точность и ставших эталоном хронометрии на долгие годы.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века: Массовое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Маятниковые часы стали популярными как в научных лабораториях, так и в быту, способствуя развитию точной хронологии.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науку и культуру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маятниковых часов улучшила исследования в физике и астрономии, а также стала символом эпохи Просвещения.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Карманные и наручные часы: миниатюризация времени
</a:t>
            </a:r>
            <a:endParaRPr lang="en-US" sz="2311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наручных часов и технический 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благодаря улучшению механизмов и синхронизации через железные дороги наручные часы стали доступными и массово распространёнными, обеспечивая постоянный контроль времени.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карманных часов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 века карманные часы позволили носить время с собой, став предметом роскоши и символом статуса, а также практичным прибором для повседневного использования.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кварцевых часов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Кварцевые часы стали основой бытовой техники и массового потребления, обеспечивая синхронизацию времени по всему миру.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 и массовое распространение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 отметилась внедрением компактных электронных механизмов и цифровых дисплеев, ставших повсеместными.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Миниатюризация и электронные дисплеи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пьезоэлектрического эффекта кварца обеспечило повышение точности до 15 секунд в месяц, революционизировав хронометрию.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кварцевый генератор (1927)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часы: современный эталон времени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1955 году созданы первые цезиевые атомные часы, точность которых превышает 10^–13, что позволяет фиксировать время с беспрецедентной надёжностью.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атомные часы используются в глобальных навигационных системах и телекомуникациях, обеспечивая основу для всемирного координированного времени (UTC).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основанные на исторических и современных метрологических исследованиях (2023)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точности измерения времени позволил значительно улучшить навигацию, научные эксперименты и синхронизацию современного общества.
</a:t>
            </a:r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экспоненциальное улучшение точности с переходом от природных к электронным и атомным технологиям.
</a:t>
            </a:r>
            <a:endParaRPr lang="en-US" sz="1252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точности разных видов часов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секунда — фундаментальная единица времени, определяемая через стабильный физический процесс, что обеспечивает универсальность и точность измерений.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9 192 631 770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периодов излучения цезия-133, определяющее одну секунду в системе СИ.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бюро мер и весов (BIPM)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система единиц (МКСИ)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основных единиц времени и их эквиваленты в секундах, что обеспечивает точность и взаимопонимание в науке и технике.
</a:t>
            </a:r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и системность определения единиц времени способствует точности научных расчетов и международному сотрудничеству.
</a:t>
            </a:r>
            <a:endParaRPr lang="en-US" sz="116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единиц измерения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с высокой точностью позволяют измерять вариации вращения Земли и интервал пульсаций звезд, важные для понимания космических процессов и динамики планетарных систем.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в астрономии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Высокоточные хронометры обеспечивают точное фиксирование времени прохождения сигнала, что повышает надежность измерений физических констант в лабораториях.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Синхронизация экспериментов по измерению скорости света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физические установки и спутниковые системы требуют синхронизации на наносекундном уровне для корректного анализа данных и позиционирования.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работы коллайдеров и спутников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времени в научных исследованиях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часы играют ключевую роль в расписании поездов, автобусов и авиарейсов, обеспечивая безопасность и эффективность транспортных систем.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устройства, от смартфонов до компьютеров, используют стандартное время для синхронизации работы и поддержания связи между пользователями.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тайм-менеджмента, такие как будильники и таймеры, помогают людям планировать свои дела и соблюдать режим дня.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времени в повседневной жизни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координированное время (UTC)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Введённый в 1972 году, UTC объединяет астрономические данные и атомные часы, обеспечивая единый мировой стандарт времени для различных отраслей.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Високосные секунды корректируют расхождения между атомным временем и естественными циклами, поддерживая согласованность глобальных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точного измерения времени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Релятивистские эффекты требуют учёта поправок в работе спутников GPS для обеспечения точного позиционирования и навигации.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и электромагнитные помехи влияют на стабильность и точность хронометров, что осложняет их эксплуатацию.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Гармонизация стандартов времени между странами остаётся сложной задачей из-за технических и административных различий.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введения високосных секунд усложняет использование времени в IT-системах и требует постоянного обновления программного обеспечения.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измерения времени: оптические часы и квантовые технологии
</a:t>
            </a:r>
            <a:endParaRPr lang="en-US" sz="1798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Оптические атомные часы — новый рубеж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 оптических часах обеспечивают точность до 10^–18, позволяя исследовать фундаментальные физические процессы и повысить надежность навигационных систем.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Квантовые технологии в метрологии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квантовых эффектов в хронометрии открывает перспективы создания компактных и сверхточных часов для повседневного применения и научных экспериментов.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времени формирует культурные практики в музыке и искусстве, где ритм и темп служат основой творчества.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дисциплины опираются на точные данные о времени для изучения эволюции природных явлений и исторических событий.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системы и хронология помогают человечеству структурировать историю и планировать будущее.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измерения времени на культуру и науку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измерение времени объединяет науку, технологии и культуру, обеспечивая фундамент для прогресса и устойчивого развития общества в современном мире.
</a:t>
            </a:r>
            <a:endParaRPr lang="en-US" sz="896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измерения времени для цивилизации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2026-05-08T00:47:29Z</dcterms:created>
  <dcterms:modified xsi:type="dcterms:W3CDTF">2026-05-08T00:47:29Z</dcterms:modified>
</cp:coreProperties>
</file>