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умножение, потом вычитание — и ответ будет верным.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вычитание: кто считает первым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второклассники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умеете складывать, вычитать и понимать умножение как одинаковые группы. Теперь нужно одно общее правило, чтобы в тетради, у доски и в задачах получать один и тот же ответ.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порядка действий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выражении без скобок первым всегда считают умножение. Оно помогает быстро найти общее число предметов или одинаковых групп, а потом уже переходить к следующему действию.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выполняют вычитание. Так в примере 6 × 3 − 4 сначала получают 18, а потом вычитают 4 и получают 14.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начать с вычитания, ответ изменится. Поэтому в каждом таком примере важно сначала заметить знак ×, а уже потом считать всё остальное.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умножение идёт первым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все яблоки
</a:t>
            </a:r>
            <a:pPr algn="l" indent="0" marL="0">
              <a:lnSpc>
                <a:spcPct val="90000"/>
              </a:lnSpc>
              <a:buNone/>
            </a:pPr>
            <a:r>
              <a:rPr lang="en-US" sz="166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трёх коробках лежит по два яблока. Сначала нужно узнать, сколько яблок всего: 3 × 2. Только потом можно убрать одно лишнее яблоко и посмотреть на новый результат.
</a:t>
            </a:r>
            <a:endParaRPr lang="en-US" sz="1667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группы складываются в одно число
</a:t>
            </a:r>
            <a:pPr algn="l" indent="0" marL="0">
              <a:lnSpc>
                <a:spcPct val="90000"/>
              </a:lnSpc>
              <a:buNone/>
            </a:pPr>
            <a:r>
              <a:rPr lang="en-US" sz="14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собирает одинаковые части вместе, как будто складывает их в одну большую кучку. Если потом появляется вычитание, оно убирает уже от найденного числа, а не от отдельных частей.
</a:t>
            </a:r>
            <a:endParaRPr lang="en-US" sz="1463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 порядок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видно три коробки по два яблока и ещё одно яблоко рядом. Сначала считают все яблоки в коробках, а потом убирают одно. Так порядок действий становится совсем понятным.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пример по шагам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5 × 2 − 3 показывает: сначала умножение, потом вычитание.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трёх примеров видно одно и то же правило: сначала умножение, потом вычитание.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примера помогают быстро запомнить порядок действий и проверить себя без лишней путаницы.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считать только слева направо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кажется проще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пример по порядку записи, можно поторопиться и взять не то действие. Но в математике важен не только порядок букв и знаков, а ещё и правило действий.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находится умножение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выражениях 4 + 3 × 2 и 10 − 2 × 3 первым считают именно умножение. Только после этого переходят к сложению или вычитанию.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ответ становится верным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считают по одному правилу, ответы совпадают. Это удобно: в тетради, у доски и в задаче результат будет одинаковым у каждого ученика.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спешит и начинает с вычитания, хотя первым нужно умножение. Из-за этого весь пример идёт не туда, как поезд, который свернул не на ту дорожку.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вычли — и промахнулись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взгляд сразу цепляется за минус, а знак умножения пропускается. Тогда пример решают не по правилу. Поэтому полезно сначала найти именно знак ×.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× остался незамеченным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пишут сразу конечный ответ и не показывают промежуточный результат. Но именно он помогает увидеть ход решения и заметить, где могла появиться ошибка.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записали без шага посередине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таких примерах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решения выражения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примера 6 × 4 − 5: сначала 6 × 4 = 24, потом 24 − 5 = 19.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88" y="1273625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7113" y="1273625"/>
            <a:ext cx="290925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проверить, что получилось сначала после умножения, а потом после вычитания. Так легче заметить пропущенное действие или случайную спешку.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каждый шаг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кажется странным, пример стоит решить заново. Два одинаковых результата означают, что порядок действий выбран верно и всё записано аккуратно.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Пересчитай ещё раз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6 × 5 − 7 сначала должно получиться 30, а затем 23. Если вышло иначе, значит, где-то нарушен порядок действий.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место ошибки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ответ можно без волнения и очень медленно. Это не наказание, а полезный шаг, который помогает исправить ошибку и уверенно закончить пример.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проверка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и дома мы часто считаем карандаши, яблоки, кубики, наклейки и тетради. Сначала узнаём общее количество одинаковых предметов, а потом убираем лишнее.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если в 4 коробках лежит по 3 карандаша, сначала находят 4 × 3. Потом из 12 карандашей вычитают 2 подаренных, и остаётся 10.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помогают считать быстро и без путаницы в тетради, у доски и в маленьких задачах. Математика становится полезным помощником каждый день.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 в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меняют порядок действий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подсказывают, что это действие нужно выполнить первым. В примере 6 × (3 − 1) сначала считают 3 − 1, а потом умножают результат на 6.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скобок пример читался бы иначе, поэтому они очень важны для точного счёта. Можно представить скобки как маленький домик, внутри которого живёт отдельное действие.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есть скобки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порядок выполнения действий на примере выражения 8 − 2 × (3 − 1).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× 3 − 2 = 15 − 2 = 13. Сначала находится произведение, а потом из него вычитают 2. Ответ получается быстрым и удобным для проверки.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12 − 3 × 2 = 12 − 6 = 6. Здесь важно не начать с вычитания, а заметить знак умножения сразу после числа 3.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 × 2 − 8 = 14 − 8 = 6. Сначала считаем одинаковые группы, а потом убираем часть результата. Так пример решается спокойно и без ошибок.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9 − 4 × 2 = 9 − 8 = 1. Даже если минус стоит первым, умножение всё равно идёт раньше. Это главный секрет правильного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88" y="1273625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простые слова: «Сначала умножение, потом вычитание». Они помогают не торопиться и сразу выбирать правильный порядок действий в любом примере.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показывает сразу несколько одинаковых предметов, а вычитание убирает часть из них. Такой образ легко представить с карандашами, яблоками или кубиками.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много, потом убираем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повторять правило вслух и решать несколько примеров подряд, оно запоминается почти само. Математика любит спокойствие, а не спешку.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и не путаемся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путаться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аккуратно записывать пример, пользоваться черновиком и считать по шагам. Тогда знак умножения легче заметить первым, а ответ не теряется по дороге.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помогает медленный счёт и выделение важных знаков. Сначала ученик смотрит на ×, потом на −. Так работа получается внимательной и очень надёжной.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полезно спросить себя: «Я уже посчитал умножение?» Если нет, нужно остановиться и вернуться к нужному шагу, чтобы не ошибиться.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решить пример ещё раз другим способом и сравнить ответ. Если оба раза получается одно и то же число, порядок действий выбран правильно.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выглядит странно, лучше не спешить. Спокойный пересчёт помогает найти случайную ошибку и исправить её без лишнего волнения.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и спокойный пересчёт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ошибки к правильному ответу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неправильного и правильного хода для выражения 10 − 2 × 3.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в выражении знак умножения и замечать его раньше вычитания. Это первый шаг к правильному решению и спокойной работе без путаницы.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действия в нужном порядке, чтобы получить одинаковый ответ у себя, у соседа по парте и у учителя. Правило должно работать всегда.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скобки и сначала считать то, что записано внутри них. Скобки помогают понять, какое действие в примере самое важное.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ответ и находить ошибку, если она появилась. Это полезно на уроках, в домашних заданиях и в контрольных работах.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нужно научиться по теме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делает счёт точным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 главное правило: без скобок сначала умножение, потом вычитание. Если ещё проверить пример после решения, можно спокойно избежать ошибок и уверенно получать правильный ответ.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2026-05-20T15:25:34Z</dcterms:created>
  <dcterms:modified xsi:type="dcterms:W3CDTF">2026-05-20T15:25:34Z</dcterms:modified>
</cp:coreProperties>
</file>