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соотношениях между сторонами и углами треугольника
</a:t>
            </a:r>
            <a:pPr algn="ctr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теоремы раскрывают связь сторон и углов и помогают решать треугольники.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треугольник так важен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основа многих задач в геометрии. Чтобы найти неизвестный элемент, важно использовать точные связи между сторонами и углами, а не только рисунок. Для этого служат две основные теоремы.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используется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измерении моста не всегда можно добраться до всех точек. Если известны часть сторон и углов, недостающую длину удобно вычислить по формуле.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Непрямые измерения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дерева или здания часто находят без подъёма наверх. Достаточно измерить базовую линию и несколько углов, чтобы восстановить искомую величину.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навигация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 в навигации треугольники помогают связать направления и расстояния. Это делает расчёты точнее, чем оценка «на глаз».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сторон и углов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треугольника принято обозначать строчными буквами a, b, c. Такие обозначения короткие и удобные для формул, поэтому их используют почти всегда.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обозначают заглавными буквами A, B, C. Это помогает сразу отличать их от сторон и не путать элементы в записи.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соответствия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сторона a лежит напротив угла A, b — напротив B, c — напротив C. Эту связь нужно сохранять без исключений.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любого треугольника: без неё нельзя восстановить неизвестный угол по двум данным.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углов треугольника из школьной геометрии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сумму внутренних углов треугольника.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подобие помогает в геометрии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углы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треугольника имеют равные углы, их стороны оказываются пропорциональны. Поэтому отношения между соответствующими сторонами сохраняются и помогают переходить от одного размера к другому.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подобных треугольниках одна и та же форма повторяется при другом масштабе. Именно поэтому в геометрии появляются устойчивые отношения, а не только отдельные длины.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пропорции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использует эту идею внутри одного рисунка. Она связывает стороны и противоположные им углы через одинаковую пропорцию.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через площадь треугольника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площадь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можно найти через сторону и соответствующую высоту. Для одной фигуры эти записи равны между собой, значит их можно сравнивать.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через синус
</a:t>
            </a:r>
            <a:pPr algn="l" indent="0" marL="0">
              <a:lnSpc>
                <a:spcPct val="80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высоту выразить через синус угла, в формуле появляются стороны и углы одновременно. Это подводит к нужным отношениям без лишних шагов.
</a:t>
            </a:r>
            <a:endParaRPr lang="en-US" sz="933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формуле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равных площадей приводит к равенству произведений вида a·sin A и b·sin B. После деления возникает теорема синусов.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синусов: формулировка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треугольника отношение стороны к синусу противолежащего угла остаётся одинаковым. Это и есть главная запись теоремы синусов.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пары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дробях нельзя смешивать соседние элементы. Сначала находят пару «сторона — её угол», а потом подставляют её в равенство.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особенно полезна, когда известны одна сторона и два угла или когда дана пара сторона–угол напротив. Тогда остальные элементы находятся по пропорции.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выводится теорема синусов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выражении площади одного треугольника через одну и ту же высоту.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 по теореме синусов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удобно видеть, какие элементы нужно сопоставлять в первой теореме синусов.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дроби должны стоять только противолежащие элементы; это главный признак правильного применения теоремы.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синусов из школьного курса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сторона по углам и стороне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задаче видно, как один найденный угол сразу запускает вычисление второй стороны.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угла C = 75° остаётся одна пропорция; сторона b получается больше a, потому что лежит напротив большего угла.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теореме синусов для данных примера: A=40°, B=65°, a=8 см.
</a:t>
            </a:r>
            <a:endParaRPr lang="en-US" sz="11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возможны два построения, поэтому ответ проверяют по рисунку.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неоднозначного случая SSA при применении теоремы синусов.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74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941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нужно учитывать в неоднозначном случае построения треугольника.
</a:t>
            </a:r>
            <a:endParaRPr lang="en-US" sz="4174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косинусов: формулировка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619400"/>
            <a:ext cx="2367900" cy="14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 и угол между ними, косинусная формула сразу связывает их с третьей стороной. Она особенно удобна, когда синусы ещё не дают прямого пути к ответу.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619400"/>
            <a:ext cx="2367900" cy="14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даёт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работает симметрично: любую сторону можно выразить через две другие и противолежащий угол. Это делает её универсальным инструментом для вычисления сторон и последующей проверки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теорема косинусов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высота и прямоугольный треугольник приводят к нужной формуле.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найти сторону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C входит в формулу напрямую, поэтому достаточно подставить его косинус и вычислить квадрат стороны.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60° косинус равен 0,5, поэтому третья сторона получается немного меньше b и больше a.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теореме косинусов для данных примера: a=7 см, b=9 см, C=60°.
</a:t>
            </a:r>
            <a:endParaRPr lang="en-US" sz="11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4: найти угол по трём сторонам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выражение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формулу для нужного угла, например через сторону a. Затем все известные стороны подставляют в дробь и считают числитель и знаменатель отдельно.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косинуса важно проверить, что значение лежит между −1 и 1. Это помогает избежать ошибки в подстановке и заметить неверные данные.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арккосинус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находят arccos на калькуляторе и получают угол в градусах. Именно этот шаг переводит численное значение косинуса в привычный результат для чертежа.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с рисунком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получился тупым или острым, это должно совпасть с рисунком. Геометрическая проверка часто подтверждает, что формула применена верно.
</a:t>
            </a:r>
            <a:endParaRPr lang="en-US" sz="8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преобразования и частный случай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Выражаем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косинусов можно перестроить так, чтобы искомая сторона стояла отдельно под корнем. Это удобно в вычислениях и сразу показывает, какие величины влияют на результат.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между сторонами равен 90°, косинус становится нулём. В формуле исчезает вычитаемое с произведением сторон, и остаётся более простая запись.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Частный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c² = a² + b² — знакомое правило для прямоугольного треугольника. Значит, теорема Пифагора является частным случаем теоремы косинусов.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теорему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формулу по типу известных данных в задаче.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данных достаточно?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ситуации и определите, какую формулу можно применить первой.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задаче достаточно данных для синусов, во второй не хватает второй стороны или угла, а в третьей первыми нужны косинусы.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 по теме теоремы синусов и косинусов.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перестаёт быть набором отдельных чисел: его элементы связаны законами. Если распознать, что известно, выбор между синусами и косинусами становится быстрым и уверенным.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2026-07-27T06:07:11Z</dcterms:created>
  <dcterms:modified xsi:type="dcterms:W3CDTF">2026-07-27T06:07:11Z</dcterms:modified>
</cp:coreProperties>
</file>