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птиц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такие птицы и как они живут вокруг нас.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птиц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рядом с нами каждый день, и в мире их очень много. Они умеют летать, бегать и плавать, а еще помогают природе: ловят вредных насекомых и разносят семена растений. Их жизнь удивительна!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птиц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на теле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покрыто перьями. Они делают птицу легкой, помогают сохранять тепло и защищают от ветра. Без перьев птица не была бы такой нарядной и ловкой.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есть клюв, но нет зубов. Клюв помогает брать пищу, чистить перья и строить гнездо. У разных птиц он бывает совсем не похож на другой.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из лап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лапы птиц превратились в крылья. Именно они помогают многим птицам летать, махать в воздухе и удерживаться в полете, словно природные паруса.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сильные ноги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две ноги. Они нужны, чтобы ходить, прыгать и крепко держаться на ветках. Даже маленькие ножки работают очень ловко и быстро.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теплая одежда птицы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Согревают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птице не мерзнуть. Между ними задерживается воздух, и он сохраняет тепло. Поэтому птица чувствует себя уютнее даже в прохладную погоду.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перья на крыльях и хвосте делают полет удобным и управляемым. С ними птица может взлетать, поворачивать и мягко приземляться.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от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оберегают тело от ветра, дождя и снега. Вода часто скатывается по ним, как капли с зонтика, и птице легче оставаться сухой.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Обновляются при линьке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перья выпадают, а на их месте вырастают новые. Это называется линькой. Так птица меняет свою «одежду» и снова становится красивой и удобной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двигаются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плавает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прекрасно чувствует себя в воде. Он ныряет, гребет крыльями как веслами и ловко ловит рыбу. На суше он смешно переваливается, но это только добавляет ему шарма.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бежит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не летает, зато очень быстро бегает по земле. Его длинные ноги помогают ему делать большие шаги и удирать от опасности почти как чемпион по бегу.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летит тихо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летает почти бесшумно. Это помогает ей подкрадываться к добыче незаметно. Ее мягкие перья делают полет тихим, словно ночной шорох.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поднимают птицу в воздух, лапы помогают ей на земле, а хвост удерживает равновесие. Вместе они делают движение птицы точным и очень ловким.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птицы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в поле птицы находят укрытие, корм и удобные места для гнезд. Здесь живут дятлы, жаворонки, совы и многие другие пернатые соседи.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озер и прудов птицам легче добывать пищу. Здесь часто можно увидеть уток, чаек и куликов, которые любят воду и влажные берега.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парках, дворах и у домов птицы тоже чувствуют себя дома. Они находят крошки, семена и укромные места для отдыха, даже если вокруг шумно.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Перелеты по 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птицы живут на одном месте круглый год, а другие улетают осенью в теплые края. Весной они возвращаются, словно по расписанию природы.
</a:t>
            </a:r>
            <a:endParaRPr lang="en-US" sz="12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птенец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жизненного цикла птицы весной и в начале лета.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Гнезда и забота о птенцах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для гнезда ветки, дупла, землю или даже крыши домов. Место должно быть безопасным, чтобы яйца и птенцы были защищены от ветра и врагов.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гнезда птицы собирают веточки, траву, мох и пушок. Из таких мягких и прочных материалов получается уютный домик, похожий на маленькую природную кроватку.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яиц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бережно сидят на яйцах, чтобы согревать их. Они не уходят далеко и внимательно следят за тем, чтобы будущим птенцам ничего не мешало.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птенцах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птенцов мама и папа часто приносят им корм. У многих видов родители работают вместе, чтобы малыши быстрее росли и учились жить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птицы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любят семена, зерно и ягоды. Такая пища помогает им набирать силы. У этих птиц клюв обычно короткий и крепкий, чтобы удобно расклевывать корм.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черви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питаются насекомыми и мелкими беспозвоночными. Они ловко ищут добычу в траве, под корой и в земле, где вкусный обед прячется от глаз.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водная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 часто ловят рыбу и другую водную добычу. Им нужен клюв, который помогает схватывать скользкую пищу и не выпускать ее из клюва.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охотятся на мелких животных. Их клюв острый и загнутый, чтобы легко разрывать добычу. Так клюв показывает, чем питается его хозяин.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песни птиц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птицам находить пару и защищать свой участок. По голосу они словно сообщают: «Это мой дом, пожалуйста, не спорьте!»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свой звук. Соловей поет красиво, воробей весело чирикает, а ворона громко каркает. По этим звукам птиц можно узнать даже без картинки.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узнаем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прислушаться, можно заметить, что птицы звучат очень по-разному. Их голоса делают утро живым, а прогулку — похожей на маленький концерт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Перелетные птицы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холодов многие птицы собираются в путь. Они улетают туда, где легче найти корм и пережить зиму.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птицы останавливаются на отдых и летят дальше. Их ждут места, где зимой больше еды и мягче погода.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тепло, перелетные птицы возвращаются обратно. Они снова занимают знакомые места, строят гнезда и выводят птенцов.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птицы по привычкам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на одной территории весь год и не улетают далеко. Такие птицы умеют находить корм даже зимой, если рядом есть семена, ягоды или кормушки.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Кочующие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не привязаны к одному месту. Они перемещаются туда, где в данный момент больше еды, и могут менять путь несколько раз за сезон.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они улетают в теплые края, а весной возвращаются. Так им проще пережить холод, когда насекомых и другой привычной пищи становится меньше.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птицы живут рядом с нами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воробьи собираются у крошек возле скамейки, а синицы ловко прыгают по веткам. Во дворе сразу становится оживленно и весело. Даже обычный дом выглядит дружелюбнее, когда рядом слышны птичьи голоса.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всегда есть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голуби ходят по дорожкам, а вороны наблюдают с высоких деревьев. Птицы находят здесь укрытие, воду и пищу, поэтому чувствуют себя уверенно. Для них парк — почти настоящий лес, только рядом с домами.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Шумный, но знакомый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мешает птицам жить, если рядом есть деревья, кусты и тихие уголки. Они устраивают гнезда в парках и дворах, а люди каждый день могут замечать маленьких соседей и удивляться их смелости.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3469" y="3057322"/>
            <a:ext cx="172565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птицам зимой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с угощением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Повесьте кормушку в спокойном месте и регулярно насыпайте в нее семечки или зерно. Так птицам будет легче находить еду, когда снег закрывает землю.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давать семена, крупу и несоленое сало для синиц. Нельзя класть соленую, жареную или испорченную пищу, потому что она может навредить птицам.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вода нужна не меньше, чем летом. Если есть возможность, поставьте неглубокую емкость с чистой водой и следите, чтобы она не была грязной или замерзшей.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быстро привыкают к добрым людям. Если кормить их спокойно и аккуратно, они будут чаще прилетать, а двор станет живее и веселее.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сделать люди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шуметь рядом с гнездами и пугать птиц громкими криками. Спокойное место помогает им высиживать яйца и выкармливать птенцов без лишнего стресса.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гнезда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— это дом птицы, а не игрушка. Если его разорить или тронуть яйца, птица может покинуть место, и птенцы останутся без защиты.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деревья и кусты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нужны ветки, дупла и густые кусты для укрытия и гнезд. Чем больше зелени вокруг, тем удобнее им жить рядом с человеком.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птица ранена или птенец оказался в беде, лучше обратиться к взрослым. Помощь должна быть аккуратной, чтобы не причинить вреда еще больше.
</a:t>
            </a:r>
            <a:endParaRPr lang="en-US" sz="12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 становится меньше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деревья, птицам негде строить гнезда и прятаться от опасности. Без леса им труднее находить пищу и выкармливать птенцов.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становится грязной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реки и озера загрязнены, птицам сложнее пить и находить корм. Особенно страдают те, кто живет у воды и питается рыбой.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беспокойство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шум, машины и люди рядом с гнездами мешают птицам спокойно жить. Из-за этого они могут покидать привычные места.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 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Стерх, дрофа и черный аист внесены в Красную книгу России. Это значит, что их особенно важно беречь и не тревожить.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нужны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поедают вредных насекомых, которые портят листья, плоды и стебли растений. Благодаря этому сады и парки остаются здоровее. Маленькая птица иногда делает работу, с которой не справится даже самый старательный садовник.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Распространители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птица клюет ягоды, она может перенести семена на другое место. Так появляются новые кусты и деревья. Получается, птицы помогают растениям расселяться, словно маленькие пернатые курьеры.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Сдерживают численность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ловят мышей и других мелких животных, которые быстро размножаются. Это помогает сохранять равновесие в природе. Без таких охотников некоторые виды могли бы стать слишком многочисленными.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птице для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помогают птице жить, расти и выводить птенцов.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9325" y="2237181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54731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70437" y="2237181"/>
            <a:ext cx="114750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разные птицы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 полете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 воздухе и быстро менять направление. Кажется, будто крошечная птица превратилась в маленький живой вертолет.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отлично видит в темноте и может охотиться ночью. Ее большие глаза помогают замечать добычу там, где другим птицам уже сложно.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Пингвин-пловец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 умеет летать, зато прекрасно плавает и ныряет. В воде он двигается очень ловко, словно в своем втором доме.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Страус-гигант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самая крупная птица. Он не летает, но быстро бегает по земле и может удивить своей силой и размерами.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очень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бывают крошечными и огромными, тихими и громкими, быстрыми и неторопливыми. Именно поэтому мир птиц так интересно наблюдать.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птиц — беречь природу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мир ярче, а природу — сильнее и здоровее. Если мы будем заботиться о чистой воде, деревьях и тишине, пернатые соседи останутся рядом надолго.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2026-05-25T17:32:46Z</dcterms:created>
  <dcterms:modified xsi:type="dcterms:W3CDTF">2026-05-25T17:32:46Z</dcterms:modified>
</cp:coreProperties>
</file>