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8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природных факторов на здоровье человека: основные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65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5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климатических и экологических условий, влияющих на здоровье подростков.
</a:t>
            </a:r>
            <a:endParaRPr lang="en-US" sz="3684" dirty="0"/>
          </a:p>
        </p:txBody>
      </p:sp>
      <p:sp>
        <p:nvSpPr>
          <p:cNvPr id="4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— температура, влажность, давление, загрязнение — влияют на рост, настроение и здоровье подростков, несмотря на большую часть времени в помещениях.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природы в жизни школьников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климата в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охватывает арктические, субарктические, умеренные и континентальные зоны. Это создаёт разные температурные и влажностные условия для жителей.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зоны России и адаптация организма
</a:t>
            </a:r>
            <a:endParaRPr lang="en-US" sz="3172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адаптации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адаптируются: на севере обмен веществ активнее для тепла, южане чаще сталкиваются с перегревом и обезвоживанием.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фактор: физиологические изменения и риски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высокой температуре учащается потоотделение, растёт риск обезвоживания и теплового удара, что может вызывать слабость и головокружение.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холоде происходит сужение сосудов и дрожь для сохранения тепла, что повышает вероятность простуд и переохлаждений у школьников.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перепады температуры приводят к резким изменениям самочувствия, влияющим на концентрацию и активность подростков в учебе.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Перепады давления часто вызывают головные боли и усталость, ухудшая концентрацию, особенно у подростков с сердечно-сосудистыми проблемами.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атмосферного давления на здоровье подростков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40525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Метеозависимость проявляется чаще в подростковом возрасте, усиливая эмоциональные перепады и меняя артериальное давление в ответ на изменения погоды.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воздуха и распространённость заболеваний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влажность создаёт среду для грибков, тогда как сухой воздух вызывает сухость кожи и раздражение глаз у школьников.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уровень влажности помогает снижать заболеваемость и поддерживать комфортное самочувствие детей.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заболеваемости школьников Центральной России, 2022-2023 гг.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излучение: польза и опасности для подростков
</a:t>
            </a:r>
            <a:endParaRPr lang="en-US" sz="2563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активизирует синтез витамина D, важного для крепких костей и иммунной защиты.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солнца приводит к снижению настроения и повышает риск сезонной депрессии среди подростков.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ультрафиолетовое излучение может вызвать ожоги кожи и повысить вероятность кожных заболеваний.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меры, такие как солнцезащитные средства и ограничение пребывания на открытом солнце, снижают эти опасности.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её влияние на здоровье подростков
</a:t>
            </a:r>
            <a:endParaRPr lang="en-US" sz="3075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— основа здоровья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поддерживает обмен веществ и терморегуляцию. Она необходима для здоровой кожи и нормального артериального давления у подростков.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загрязнённой воды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Питье загрязнённой воды способствует развитию желудочных инфекций и аллергий. Контроль качества жизненно важен для профилактики заболеваний у детей.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582019"/>
            <a:ext cx="4759500" cy="227476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факторы и сезонные заболевания
</a:t>
            </a:r>
            <a:endParaRPr lang="en-US" sz="289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заболевания, связанные с природными условиями, и их сезонная активность среди школьников России.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природные факторы напрямую влияют на рост заболеваемости у подростков в России.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центр гигиены и эпидемиологии РФ, 2022-2023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смены времён года на биоритмы школьников
</a:t>
            </a:r>
            <a:endParaRPr lang="en-US" sz="2563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длинный световой день повышает активность и улучшает настроение подростков, стимулируя учебу и спорт.
</a:t>
            </a:r>
            <a:endParaRPr lang="en-US" sz="1232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погода способствует повышению энергетического тонуса и вовлечённости в физическую активность.
</a:t>
            </a:r>
            <a:endParaRPr lang="en-US" sz="1232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светового дня вызывает усталость, снижение мотивации и изменение гормонального баланса.
</a:t>
            </a:r>
            <a:endParaRPr lang="en-US" sz="1303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дни и холод часто ведут к сонливости, снижению настроения и частым перепадам эмоционального состояния.
</a:t>
            </a:r>
            <a:endParaRPr lang="en-US" sz="12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пыльца и загрязнение воздуха как фактор риска
</a:t>
            </a:r>
            <a:endParaRPr lang="en-US" sz="2563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Цветущие растения и аллергии у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летом массовое цветение трав и деревьев вызывает повышение содержания пыльцы в воздухе, что провоцирует поллиноз. Симптомы включают насморк, чихание и зуд глаз, значительно ухудшая самочувствие школьников.
</a:t>
            </a:r>
            <a:endParaRPr lang="en-US" sz="1252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загрязнение и дыхательные проблемы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городской среды воздух наполнен пылью и промышленными выбросами, усиливающими бронхит и астму у подростков. Это пагубно влияет на здоровье дыхательной системы, особенно в периоды ухудшения экологической обстановки.
</a:t>
            </a:r>
            <a:endParaRPr lang="en-US" sz="117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частые стрессы вызывают повышение уровня гормонов стресса, что может привести к усталости и функциональным нарушениям, влияя на общее состояние подростков.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адаптации подростков к природным стрессам
</a:t>
            </a:r>
            <a:endParaRPr lang="en-US" sz="2563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подростков реагирует на природные изменения через усиление потоотделения для охлаждения и изменение частоты сердечных сокращений, что помогает поддерживать гомеостаз в разных климатических условиях.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обмена веществ и выработка меланина защищают от переохлаждения и ультрафиолетового излучения, обеспечивая эффективную адаптацию к температурным и световым воздействиям.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природных факторов на здоровье: от воздействия к реакции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биологических процессов под воздействием окружающей среды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регионах с частыми колебаниями погоды более 35% подростков демонстрируют выраженную метеочувствительность, требующую особого внимания к их здоровью.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Погодные перемены и самочувствие подростков
</a:t>
            </a:r>
            <a:endParaRPr lang="en-US" sz="2731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изменения температуры и давления в период смены сезонов могут вызывать у подростков головные боли, слабость и утомляемость, отрицательно влияя на способность концентрироваться в учебе.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влияет на сон: учащается бессонница и снижится качество сна, что влечет за собой снижение энергии и ухудшение внимания в школе.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предрасположенность влияет на устойчивость организма к холоду и жаре, определяя реакцию подростков на экстремальные погодные условия.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 индивидуальные особенности чувствительности
</a:t>
            </a:r>
            <a:endParaRPr lang="en-US" sz="2563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дети имеют склонность к аллергиям из-за наследственных факторов, что повышает риск поллиноза и других реакций на окружающую среду.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Метеозависимость и частые головные боли связаны с индивидуальными особенностями обмена веществ и нервной системы, проявляющимися особенно в подростковом возрасте.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Индивидуальная чувствительность усугубляется в период гормональной перестройки, требуя учета этих особенностей при профилактике и лечении.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заболеваемости школьников по сезону
</a:t>
            </a:r>
            <a:endParaRPr lang="en-US" sz="2634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Осенне-зимний период характеризуется значительным ростом заболеваний дыхательных путей среди подростков.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сезонную зависимость заболеваний, что важно учитывать при планировании профилактики школ.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Роспотребнадзор, 2023 год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школьников в экстремальных природных условиях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холоду в районах Крайнего Севера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на Севере используют многослойную одежду и высококалорийное питание для сохранения тепла. Такие меры помогают организму успешно справляться с низкими температурами и стрессами климата.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2839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жизни в зонах экстремальной жары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южных регионах дети избегают дневного солнца, увлажняют воздух в помещениях и ограничивают физические нагрузки в жаркое время суток, что снижает риски перегрева и обезвоживания.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 защита школьников от неблагоприятных факторов
</a:t>
            </a:r>
            <a:endParaRPr lang="en-US" sz="2563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многослойной сезонной одежды помогает эффективно регулировать температуру тела и защищает от резких климатических изменений в течение дня.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достаточного питьевого режима обеспечивает поддержание водного баланса и предотвращает обезвоживание в жаркое время.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проветривание и применение фильтров снижают воздействие загрязнений и аллергенов в помещениях, улучшая качество воздуха.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и просвещение подростков способствуют укреплению иммунитета и осознанию важности защиты от природных и климатических рисков.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35%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ощущают усиление психологической нагрузки из-за нестабильности окружающей среды.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частоты экстремальных погодных явлений вызывает рост заболеваний и сложностей с адаптацией у школьников.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2024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7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здоровье будущих поколений: ключ к благополучию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160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влияние природных факторов формирует здоровье, иммунитет и психоэмоциональное состояние подростков. Важна своевременная профилактика и осознанный подход к адаптации для создания устойчивого здоровья на будущее.
</a:t>
            </a:r>
            <a:endParaRPr lang="en-US" sz="357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2026-05-09T07:48:44Z</dcterms:created>
  <dcterms:modified xsi:type="dcterms:W3CDTF">2026-05-09T07:48:44Z</dcterms:modified>
</cp:coreProperties>
</file>