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клеток: основа роста, обновления и размножения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одна клетка становится основой всего живого?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3772" y="177200"/>
            <a:ext cx="5476705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деления клеток организм не смог бы расти, обновлять ткани и восстанавливать повреждения. Именно так из одной зиготы развивается человек, а старые клетки постоянно заменяются новыми.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клеткам делиться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растёт, накапливает вещества, синтезирует нужные белки и удваивает ДНК, чтобы подготовиться к делению.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62839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подготовки наследственный материал распределяется между дочерними клетками, и цикл начинается заново.
</a:t>
            </a:r>
            <a:endParaRPr lang="en-US" sz="1900" dirty="0"/>
          </a:p>
        </p:txBody>
      </p:sp>
      <p:sp>
        <p:nvSpPr>
          <p:cNvPr id="7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8" name="Text 3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цикл: путь клетки к делению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митоза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от подготовки клетки до образования двух дочерних клеток.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Профаза: первые признаки деления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52427" y="2406651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видны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Хроматин уплотняется, поэтому в ядре становятся заметны отдельные хромосомы. Это первый признак того, что клетка входит в деление.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2427" y="3388839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хроматиды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хромосома уже состоит из двух одинаковых сестринских хроматид, соединённых в области центромеры. Так наследственный материал готов к точному распределению.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352427" y="437102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Исчезает ядро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оболочка постепенно разрушается, и содержимое ядра перестаёт быть отделено от цитоплазмы. Это помогает хромосомам свободно перемещаться.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2427" y="5353218"/>
            <a:ext cx="5457822" cy="890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веретено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полюсам клетки расходятся центриоли, а между ними образуются нити веретена деления. Они будут управлять движением хромосом на следующих этапах.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Метафаза, анафаза и телофаза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222075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на экваторе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метафазе все хромосомы выстраиваются в центре клетки. Такое расположение помогает распределить наследственный материал между дочерними клетками без потерь и ошибок.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79641" y="2988726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хроматид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анафазе сестринские хроматиды расходятся к противоположным полюсам клетки. После этого они считаются самостоятельными хромосомами.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22075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двух ядер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телофазе вокруг каждого набора хромосом формируется новая ядерная оболочка. Хромосомы постепенно раскручиваются и становятся менее заметными.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9641" y="5109751"/>
            <a:ext cx="5215500" cy="11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этапы подготавливают клетку к образованию двух новых ядер, а затем и двух дочерних клеток с одинаковым набором хромосом.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начинаются с удвоения ДНК, но дальше идут по разным путям и выполняют разные биологические задачи.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сохраняет наследственный набор, а мейоз уменьшает его вдвое и создаёт разнообразие половых клеток.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биологии, школьный курс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 мейоз: сравнение по основным признакам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 различия митоза и мейоза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где происходят процессы, сколько клеток образуется и зачем они нужны организму.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связан с ростом и восстановлением, а мейоз — с образованием гамет и поддержанием постоянного числа хромосом у вида.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биологии, школьный курс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увеличивает число клеток, поэтому организм может расти от маленькой исходной клетки до сложного многоклеточного тела.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Заживление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повреждении тканей митоз помогает быстро создать новые клетки и закрыть рану, восстанавливая целостность кожи и других тканей.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клетки живут недолго, поэтому их постоянно заменяют новые. Особенно активно это происходит в коже и слизистых оболочках.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тканей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митоза дочерние клетки обычно получают такой же набор хромосом, как исходная, и сохраняют работу ткани без изменений.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 рост организма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075" y="4368581"/>
            <a:ext cx="11728625" cy="18784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и образование половых клеток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1312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идёт в клетках, из которых затем образуются гаметы — яйцеклетки и сперматозоиды. Именно там запускается специальная программа деления.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33395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одной исходной клетки после двух делений образуются четыре клетки с половинным набором хромосом. Они не полностью одинаковы между собой.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445481" y="2406649"/>
            <a:ext cx="3393152" cy="16152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деления нужен, чтобы после оплодотворения у нового организма сохранялось обычное число хромосом, характерное для 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мейоз создает наследственное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мейоза и перераспределения наследственного материала в половых клетках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помогает понять, почему перед делением ДНК нужно удвоить: каждая дочерняя клетка должна получить полный набор наследственной информации.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 обычно содержится в соматической клетке человека.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кариотипу человека: 46 хромосом в соматических клетках.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хромосом относится к признакам вида и у разных организмов может сильно отличаться даже при сходных размерах тела.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хромосом не определяет «сложность» организма; важно, что у каждого вида оно обычно постоянно.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36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 кариотипам: человек — 46, плодовая мушка — 8, лук — 16, собака — 78.
</a:t>
            </a:r>
            <a:endParaRPr lang="en-US" sz="1136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хромосом у разных организмов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распределения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хромосомы расходятся неравномерно, дочерние клетки получают неправильный набор генетического материала. Такие нарушения могут повлиять на развитие организма и работу отдельных тканей.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889285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ДНК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Разрывы и изменения в молекуле ДНК мешают клетке нормально читать наследственную информацию. Иногда это приводит к сбоям в синтезе белков и нарушению жизненных процессов.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контрольных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клеточном цикле есть проверки, которые оценивают состояние ДНК и готовность клетки к следующему этапу. При неполадках деление может быть остановлено.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889285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контроль не срабатывает, возрастает риск наследственных нарушений и опухолевого роста. Поэтому точность деления клеток особенно важна для сохранения здоровья организма.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 делении клеток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и восстановление тканей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52427" y="2406651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кожи, слизистой оболочки кишечника и крови постоянно заменяются новыми. Это позволяет тканям сохранять защитные свойства, нормально работать и быстро реагировать на повреждения.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2427" y="3716630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Заживление ран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травмы клетки возле поврежденного участка начинают делиться активнее. Благодаря этому образуются новые клетки, которые закрывают рану и восстанавливают целостность ткани.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52427" y="5026608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у 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животных регенерация выражена сильнее, чем у человека. Например, у ящерицы может восстанавливаться хвост, что показывает большие возможности деления клеток.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тканей и органов, где клетки делятся особенно часто, и причины такого активного деления.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деление связано прежде всего с ростом, постоянным обновлением и заменой быстро изнашивающихся клеток.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 тканях с высокой митотической активностью.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деление клеток происходит особенно активно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деление удваивает число клеток, поэтому даже из одной исходной клетки очень быстро формируется большая клеточная масса.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на каждом шаге объясняет, как быстро растет эмбрион и как активно могут обновляться ткани.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расчет на основе последовательных делений клетки.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увеличивается число клеток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2168" y="2003550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1624" y="4224420"/>
            <a:ext cx="428700" cy="342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5899" y="4185750"/>
            <a:ext cx="420300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деления клеток для живых организмов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увеличивает число клеток, поэтому организм может расти от одной исходной клетки до сложной системы тканей и органов.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развития клетки не только множатся, но и специализируются, образуя разные ткани, которые выполняют свои функции.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повреждений деление помогает заменить утраченные клетки, закрыть рану и вернуть тканям их прочность и работоспособность.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одноклеточных организмов деление создает новый организм, а у многоклеточных поддерживает жизнь тела и обновление его клеток.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темы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39005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между делениями, когда клетка растет, накапливает вещества и удваивает ДНК перед началом деления.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93655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Хромосома и хроматида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Хромосома — это упакованная ДНК с белками, а хроматида — одна из двух одинаковых частей удвоенной хромосомы.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830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Веретено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из нитей, которая помогает точно распределить хромосомы между дочерними клетками во время деления.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40295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 мейоз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митозе образуются две одинаковые клетки, а при мейозе — четыре клетки с половинным набором хромосом.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9757607" y="2406651"/>
            <a:ext cx="1991406" cy="36607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Гамета и клеточный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Гамета — это половая клетка, а клеточный цикл — последовательность жизни клетки от одного деления до следующего.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деление клеток так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клеток делает возможными рост, обновление и размножение живых организмов. Митоз сохраняет наследственную информацию, а мейоз создает разнообразие и поддерживает жизнь вида.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2026-06-01T12:30:13Z</dcterms:created>
  <dcterms:modified xsi:type="dcterms:W3CDTF">2026-06-01T12:30:13Z</dcterms:modified>
</cp:coreProperties>
</file>