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формулы, которые экономят время и уменьшают ошибки.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раскрывать скобки, упрощать выражения и решать уравнения. Формулы основаны на распределительном свойстве умножения и часто встречаются в школьной алгебре.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формулы в 7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квадрат двучлена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 само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двучлена означает, что выражение умножают само на себя: (a+b) (a+b) или (a-b) (a-b). Это основа обеих формул сокращённого умножения.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 каждым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каждый член первой скобки умножается на каждый член второй. Поэтому появляются четыре произведения, из которых затем собирают более компактную запись.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полученном выражении два средних произведения оказываются одинаковыми по виду. Их можно объединить, что и даёт характерный средний член формулы.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остаются три слагаемых: квадрат первого числа, средний член и квадрат второго числа. Именно такая структура повторяется в обеих формулах.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знак в середине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формул — знак среднего члена. У суммы он положительный, у разности отрицательный, а крайние члены в обоих случаях остаются одинаковыми.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скобок для выражения (a+b) (a+b).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формулы квадрата суммы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произведения складываются в удвоенное произведение.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шаг превращает длинную запись в короткую и делает формулу удобной для вычислений.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представить как целую фигуру и затем разбить на более простые части. Так формула становится наглядной.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получаются квадрат a², квадрат b² и два прямоугольника площадью ab каждый. Вместе они полностью заполняют исходный квадрат без пробелов и наложений.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2ab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прямоугольника дают сумму ab+ab, то есть 2ab. Именно поэтому средний член в формуле квадрата суммы всегда содержит удвоенное произведение.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формулы квадрата разности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 — это умножение выражения на само себя: (a-b) (a-b). Такой вид сразу показывает, что при раскрытии скобок появятся четыре произведения.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Перемножим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получаем a·a, затем a·(-b), потом (-b)·a и, наконец, (-b)·(-b). В записи это даёт a²-ab-ba+b².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Объединим 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произведения ab и ba одинаковы по значению, но оба со знаком минус. Поэтому они складываются в -2ab, а формула становится короче.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Получим итог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выходит a²-2ab+b². Здесь крайние члены остаются квадратами, а средний член получает минус из-за вычитания второго слагаемого.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отрицательных произведения образуют отрицательный средний член.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сразу видеть, почему в середине стоит минус, а не плюс.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612833"/>
            <a:ext cx="3848986" cy="922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общую структуру и одно важное отличие между формулами.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 одинаковы, а меняется только знак среднего члена.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увидеть, что первые и последние члены совпадают, а средний меняет знак.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имеют одинаковую основу; различие сводится только к знаку среднего члена.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формул в наглядной схеме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записывает только a² и b², пропуская середину. Но именно удвоенное произведение связывает два слагаемых и делает формулу полной, поэтому без него ответ сразу становится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удваивают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написать просто ab вместо 2ab. При возведении двучлена в квадрат каждый член появляется дважды, поэтому одинаковые произведения нужно сложить и получить удвоенный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разности средний член должен быть отрицательным, но его нередко записывают со знаком плюс. Это происходит, если забыть, что вычитается именно второе слагаемое, а не только его значение.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раскрытием скобок по действиям помогает быстро найти ошибку. Если последовательно перемножить каждое слагаемое, сразу видно, где потерян знак, множитель или одно из одинаковых произведений.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формул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 двучлена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перед нами квадрат суммы или разности. Затем выписываем квадраты крайних членов, чтобы сразу увидеть основу будущего выражения и не потерять ни одно слагаемое.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квадратов остаётся найти удвоенное произведение двух слагаемых. Именно этот шаг чаще всего вызывает ошибку, поэтому важно отдельно умножить числа и переменные, а затем поставить нужный знак.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(2x+3)² получаем 4x²+12x+9, для (5a-1)² — 25a²-10a+1, а для (m+n)² — m²+2mn+n². Во всех случаях порядок действий одинаков.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формула применена верно, крайние члены всегда остаются квадратами, а середина показывает удвоенное произведение. Такой способ позволяет быстро находить ответ и легко проверять собственное решение.
</a:t>
            </a:r>
            <a:endParaRPr lang="en-US" sz="15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распознавания и раскрытия квадрата двучлена.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49² без длинного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49², удобно представить 49 как 50-1. Тогда (50-1)² = 50²-2·50·1+1², то есть 2500-100+1 = 2401. Такой приём экономит время и помогает обойтись без калькулятора.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101² за несколько секунд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101 можно записать как 100+1. Тогда (100+1)² = 10000+200+1 = 10201. Приём особенно полезен на уроке, когда нужно быстро проверить ответ или оценить результат устно.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с помощью формул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формулы особенно полезны в повседневных заданиях по алгебре: они ускоряют запись и уменьшают число промежуточных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формулы дают при упрощении выражений и раскрытии скобок; именно эти действия встречаются чаще всего.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используются формулы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a и b, затем выбери знак среднего члена и запиши ответ по 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крайние члены остаются квадратами, а знак середины зависит только от суммы или разности внутри скобок.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 на распознавание формулы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простые значения вместо букв, например 1 или 2, и проверьте оба выражения. Совпадение результатов показывает, что преобразование выполнено правильно и без потери слагаемых.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перемножьте скобки по действиям и сравните получившееся выражение с записанным ответом. Если все члены совпадают, формула применена верно, а запись составлена аккуратно.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способа дают одинаковый результат, можно уверенно считать ответ верным. Такая самопроверка особенно полезна в домашних заданиях, где важно заметить ошибку до сдачи работы.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сокращённого умножения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 входят в одну систему формул сокращённого умножения. Их изучают вместе, потому что они основаны на похожем способе раскрытия скобок и требуют внимательности к знакам.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формула разности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ними часто рассматривают выражение (a-b) (a+b)=a²-b². Оно помогает быстро преобразовывать произведение суммы и разности, а также показывает, как связаны между собой разные алгебраические приёмы.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удобны не только для вычислений, но и для решения уравнений и упрощения выражений. Чем лучше ученик видит связь между ними, тем быстрее находит нужный способ преобразования.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для запоминания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любой записи сначала вспоминают квадрат первого слагаемого и квадрат второго слагаемого. Эти части остаются положительными независимо от того, стоит внутри плюс или минус.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добавляют удвоенное произведение a и b. Именно этот элемент показывает, что двучлен был возведён в квадрат, а не просто переписан в виде суммы квадратов.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суммы средний член положительный, а у квадрата разности — отрицательный. Это главная деталь, по которой легко отличить одну формулу от другой.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схемой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в памяти короткую последовательность: квадрат, удвоенное произведение, квадрат. Если помнить эту схему, можно быстро раскрывать скобки и меньше ошибаться в 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ускоряют алгебру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 помогают быстро раскрывать скобки, сокращать запись и проверять вычисления. Главное правило простое: крайние члены — квадраты, а знак меняется только у среднего.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2026-05-29T09:57:03Z</dcterms:created>
  <dcterms:modified xsi:type="dcterms:W3CDTF">2026-05-29T09:57:03Z</dcterms:modified>
</cp:coreProperties>
</file>