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глагола: как действие может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глагол показывает процесс, повторение и результат.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виды глагола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помогает точнее выражать мысль: писать и написать звучат по-разному. Это важно для разбора слов, выбора формы и понимания смысла предложений в 5 классе.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обозначает действие, которое происходит сейчас, повторяется или бывает привычным. Он помогает увидеть сам процесс, а не только его завершение.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подходят вопросы что делать? что делал? что делает? По этим вопросам легко узнать глаголы: читать, рисовать, бегать, слушать.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вид: действие в процессе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используются, когда важно показать длительность или обычное действие. Например: ученик читает книгу, а не сообщает о её окончании.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вид: действие с результатом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показывает действие, которое уже завершилось или будет завершено. В нём важен итог: что получилось в результате 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вопросы что сделать? что сделал? что сделает? Эти вопросы помогают отличить его от несовершенного вида на уроке.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совершенного вида: прочитать, нарисовать, прибежать, решить, выучить. Во всех случаях заметен готовый результат или законченное действие.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прочитана, рисунок готов, а задача решена, значит, говорящий подчёркивает не процесс, а завершённость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55494"/>
            <a:ext cx="4750071" cy="1501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глагола: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несовершенный и совершённый вид по вопросу, значению и примерам.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меняет смысл действия: один показывает процесс, другой —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«Виды глагола»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видовые пары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действия к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несовершенный и совершенный виды образуют пару: делать — сделать, строить — построить, играть — сыграть. Так видно, как действие превращается в завершённый результат.
</a:t>
            </a:r>
            <a:endParaRPr lang="en-US" sz="1396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не единственный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совершенный вид образуется с помощью приставки, но это не единственный способ. Поэтому важно смотреть не только на состав слова, но и на его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вид по вопросу, смыслу и наличию видовой пары.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 которым узнают вид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относятся вопросы что делать? что делал? что делает? Они помогают заметить действие в ходе выполнения, повторения или обычного проявления.
</a:t>
            </a:r>
            <a:endParaRPr lang="en-US" sz="1475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узнают по вопросам что сделать? что сделал? что сделает? Эти формы показывают, что действие завершено или будет завершено.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время — разные признаки глагола. Настоящее время бывает только у глаголов несовершенного вида, поэтому вопрос помогает избежать ошибки.
</a:t>
            </a:r>
            <a:endParaRPr lang="en-US" sz="139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сначала задай вопрос к глаголу, затем определи, есть ли результат. Такой порядок помогает правильно выполнить разбор слова.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связан со временем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есть настоящее, прошедшее и будущее сложное время: читаю, читал, буду читать. Это связано с тем, что действие может быть в процессе.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нет настоящего времени. Есть прошедшее и простое будущее: прочитал, прочитаю. Форма показывает завершённость действия.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вида со временем помогает понять, как строится глагольная форма и почему не все времена подходят обоим видам.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помогают по-разному показать одно и то же действие: как процесс и как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«Виды глагола»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именно два вида делают речь точнее: один показывает, что действие идёт, другой — что оно завершилось.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пары в учебных 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один и тот же корень сохраняется, а форма глагола помогает увидеть изменение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наглядно показывают переход от действия в ходе к завершённому результату; приставка часто помогает образовать совершенный вид.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«Виды глагола», составлено по материалам школьного курса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требуют особого внимания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глаголы легко объединяются в привычные видовые пары. В таких случаях важно сначала понять значение слова, а уже потом определять вид по учебному контексту.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один и тот же вид сохраняется в разных формах или значениях, поэтому приставка не даёт надёжной подсказки. Так ошибочно полагаться только на внешний вид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особенно внимательно проверяют глаголы с нетипичными парами и словами, которые выглядят знакомо, но ведут себя по-разному в разных значениях. Здесь помогает словарь.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нужно задать вопрос, сравнить смысл предложения и подобрать форму, которая точнее передаёт действие. Такой способ надёжнее механического запоминания.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виды глагола работают в 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создаёт фон: герой шёл, думал, слушал, читал. Читатель видит действие в развитии и лучше представляет обстановку.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Событие и поворот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глаголы совершенного вида: увидел, нашёл, ответил, написал. Они отмечают важные изменения и двигают рассказ вперёд.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и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текста оба вида работают вместе: один показывает ход событий, другой — их результат. Так речь становится связной и выразительной.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разных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выбрать вид глагола по смыслу предложения и не перепутать процесс с результатом.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помогают быстрее определить смысл действия: длительность и повторяемость чаще связаны с несовершенным видом, а завершённость — с совершенным.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«Виды глагола» из школьного курса русского языка.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смешивать вид и время. Настоящее время бывает только у глаголов несовершенного вида, но это не значит, что любой такой глагол обязательно обозначает длительное действие.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приставку главным признаком совершенного вида. Есть приставочные глаголы несовершенного вида, поэтому одна внешняя примета не даёт точного ответа без проверки смысла.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учитывать контекст предложения. Один и тот же глагол в разных высказываниях может звучать по-разному, поэтому надёжнее всего смотреть на значение и задачу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вида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ученики делают домашнее задание, решают задачу, тренируются на физкультуре. Здесь важно само действие: оно продолжается, повторяется и ещё не привело к окончательному результату.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завершена, смысл меняется: домашнее задание сделано, задача решена, матч выигран. Совершенный вид помогает показать итог и сделать сообщение более точным и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глагола в школьной жизни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показывает каждый вид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один и тот же корень может по-разному распределять смысл между видом и временем.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чаще описывает процесс и повторение, а совершенный — результат и единичный итог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«Виды глагола», без использования статистических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вид глагола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анализе глагола на уроке русского языка.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видах глагола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 в процессе, его повторение или обычный ход событий. Такой глагол отвечает на вопросы что делать? что делал? что делает?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завершённое действие с результатом. Он помогает увидеть итог: книга прочитана, задача решена, рисунок готов.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не совпадает со временем, но влияет на его формы. У несовершенного вида есть настоящее время, а у совершенного — нет.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вопрос, затем определи смысл действия и проверь видовую пару. Так легче избежать ошибки и выбрать нужную форму.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глагола помогают говорить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Различая виды глагола, мы лучше понимаем смысл действия: оно идёт, повторяется или уже завершилось. Это делает устную и письменную речь яснее и грамотнее.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2026-05-22T06:49:31Z</dcterms:created>
  <dcterms:modified xsi:type="dcterms:W3CDTF">2026-05-22T06:49:31Z</dcterms:modified>
</cp:coreProperties>
</file>