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269" y="-68580"/>
            <a:ext cx="4567462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Flags of different countries: English words and world symbols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Флаги, страны, цвета и простые английские слова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связывают слово, картинку и страну, поэтому новая лексика запоминается быстрее. На этой теме легко строить короткие фразы: This is the flag of Japan; The flag is red and white; There are stars on the flag.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флаги помогают учить английский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068" y="2992814"/>
            <a:ext cx="2835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299281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2992814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5754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575494"/>
            <a:ext cx="3240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английские слова по теме флагов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flag и country помогают назвать тему и сразу связать изображение с государством. На уроке удобно повторять названия стран, потому что флаг часто является самым узнаваемым символом страны.
</a:t>
            </a:r>
            <a:endParaRPr lang="en-US" sz="1048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Flag и country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The flag has two colors, The flag shows a star и The flag is easy to recognize подходят для уровня A1–A2. Они учат не только словам, но и способу описания.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 фраз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stripe, circle, cross и star описывают основные элементы рисунка. Они помогают заметить, из каких частей состоит флаг, и сделать описание точным, но простым.
</a:t>
            </a:r>
            <a:endParaRPr lang="en-US" sz="1076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 линии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смысл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symbol и leaf подводят к главному вопросу: что означает знак на флаге. Один символ может напоминать о природе, истории, вере или важных событиях страны.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red, blue, white, green, yellow и black встречаются в описаниях флагов чаще всего. С их помощью можно составлять короткие и понятные предложения о внешнем виде флага.
</a:t>
            </a:r>
            <a:endParaRPr lang="en-US" sz="1076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Colors в описании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Японии: simple and easy to remember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флаге Японии белый фон, который делает изображение очень чистым и спокойным. Такой простой дизайн легко описать по-английски даже с коротким словарным запасом.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фон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расположен красный круг, символизирующий солнце. Контраст red and white помогает сразу узнать флаг и быстро запомнить ключевые слова темы.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круг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По-японски этот флаг называют Hinomaru. Его современный вид официально закреплён в 1870 году, поэтому он подходит как пример традиционного и при этом очень лаконичного государственного символа.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 история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это удобная схема: самые заметные цвета легко сравнивать и запоминать.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белый и синий выглядят наиболее универсальными; зелёный и жёлтый чаще связываются с природой, солнцем и национальными традициями.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шкала на основе распространённости цветов на флагах; без точного статистического подсчёта.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цвета чаще всего встречаются на флагах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Франции и слово tricolor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Франции состоит из трёх вертикальных полос: blue, white, red. Такой порядок цветов делает его очень узнаваемым и помогает тренировать описание формы на английском языке.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вертикальные полосы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французский флаг связан с Французской революцией и идеями свободы, равенства и братства. Поэтому он показывает, как флаг может отражать историю страны.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смысл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флаг называют tricolor, то есть «три цвета». Это удобное слово для запоминания, потому что оно сразу объясняет структуру флага и его внешний вид.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tricolor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подходит простое предложение: The French flag has three vertical stripes. Оно короткое, понятное и помогает соединить лексику с реальным изображением.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фраза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0205" y="1647777"/>
            <a:ext cx="3462527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цвета и символы помогают быстро узнавать страну и понимать её смысл.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символ может передавать историю, природу или идею единства. Чем проще рисунок, тем легче его описывать и узнавать.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государственные флаги; сведения соответствуют современным официальным изображениям.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цвета и символы на флагах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944" y="1225646"/>
            <a:ext cx="2566691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342" y="1225646"/>
            <a:ext cx="2559164" cy="1926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Канады легко узнать по симметрии: красные поля расположены по краям, а белая часть — в центре. Такой контраст делает изображение ясным и удобным для описания на английском языке.
</a:t>
            </a:r>
            <a:endParaRPr lang="en-US" sz="97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края и белый центр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флаг Канады был принят в 1965 году. Для школьного урока он особенно полезен тем, что даёт простые слова для описания: center, leaf, red, white.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флаг с 1965 года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находится красный кленовый лист — well-known symbol of Canada. Он напоминает о природе страны и помогает сразу связать флаг с Канадой даже без подписи.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Кленовый лист как главный знак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Канады: maple leaf in the center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исторический знак становится официальным символом страны.
</a:t>
            </a:r>
            <a:endParaRPr lang="en-US" sz="1345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государственный флаг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Бразилии и урок о символах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фон и жёлтый ромб делают флаг Бразилии очень заметным. Такая композиция удобна для урока, потому что помогает тренировать слова color, shape и background.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основа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Бразильский флаг соединяет несколько простых элементов: stars, circle, ribbon, green, yellow и blue. Он хорошо подходит для повторения лексики и составления коротких предложений.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описания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круг проходит белая лента с девизом, поэтому флаг можно использовать для знакомства со словом ribbon. На его примере легко описывать детали по-английски.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лента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находится синий круг со звёздами, а их расположение связано с небом над Рио-де-Жанейро в 1889 году. Это делает флаг не только красивым, но и исторически значимым.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круг и звёзды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легче увидеть издалека, поэтому они часто становятся основой флага. Символы и фигуры делают его узнаваемым и помогают быстро назвать страну по-английски.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простая форма оказывается самой заметной: stripes лидируют, а сложные гербы встречаются реже и обычно несут исторический смысл.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примерам флагов, рассмотренных в презентации; обобщение для учебных целей.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встречаются на флагах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цвета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принятия современного флага в Индии использовали разные варианты национальных знаков, но идея трёх цветов уже связывалась с единством и будущей независимостью.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независимости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15 августа 1947 года флаг стал официальным символом новой страны. Его цвета и колесо продолжают напоминать о courage, peace and growth.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 июля 1947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Учредительное собрание Индии утвердило современный флаг: три горизонтальные полосы и синее колесо Ашоки в центре как важный государственный символ.
</a:t>
            </a:r>
            <a:endParaRPr lang="en-US" sz="1397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Индии: three colors and a wheel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04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342" y="1225646"/>
            <a:ext cx="2559164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флаг Южной Африки появился в 1994 году, когда страна завершила эпоху апартеида и начала новую политическую жизнь. Яркие линии и шесть цветов делают его одним из самых узнаваемых в мире. Он хорошо подходит для слов unity и color.
</a:t>
            </a:r>
            <a:endParaRPr lang="en-US" sz="984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перемен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нескольких цветов не выглядит случайным: оно передаёт идею совместного будущего. Поэтому флаг можно рассматривать как визуальный знак страны, где важны различия, но ещё важнее объединение. На картинке особенно выразительно смотрится контраст зелёного, красного, жёлтого и синего.
</a:t>
            </a:r>
            <a:endParaRPr lang="en-US" sz="915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флаг для многих людей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Y-образная полоса как будто соединяет разные направления в одну дорогу. Такой образ легко показать на иллюстрации: цветные части сходятся вместе, а не расходятся в стороны. Для урока это удобный пример слов line и shape.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Y-образная фигура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Южной Африки: many colors, one country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48103"/>
            <a:ext cx="4356600" cy="21270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даты принятия государственных флагов и их ключевые элементы.
</a:t>
            </a:r>
            <a:endParaRPr lang="en-US" sz="867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государственные флаги в разные эпохи и какие символы стали главными для каждой страны.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флаги часто имеют очень простые и строгие формы, а новые нередко включают больше символики и исторических смыслов.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флагов по году принятия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0255" y="1095725"/>
            <a:ext cx="2751339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Нестандартные флаги мира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Непала выделяется своей формой: он состоит из двух соединённых треугольников. Такой пример сразу показывает, что слово flag не всегда означает прямоугольное полотнище.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Непал без прямоугольника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флагах Норвегии и Исландии заметен общий крест, сдвинутый к древку. Эта форма связана с историей северных стран и их культурными традициями.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Скандинавский крест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Швейцарии почти уникален тем, что имеет квадратную форму. Белый крест на красном фоне выглядит очень просто, но его легко узнать даже на расстоянии.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Швейцария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флаги помогают понять, что символ страны может нарушать привычные правила и при этом оставаться очень понятным. Для английского языка это хороший пример точного описания формы.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привычная идея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цвет может передавать разные идеи в разных странах. Поэтому при чтении флага важно смотреть не только на цвет, но и на весь его исторический контекст.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цвета связаны с понятными образами: мир, храбрость, природа и свобода. Значение всегда зависит от конкретной страны.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обобщение смыслов цветов по примерам государственных флагов; не является статистическим подсчётом.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означать цвета на флагах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на спортивных соревнованиях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турнирах флаг помогает сразу понять, за какую страну выступает спортсмен или болельщик. Это особенно заметно на Олимпийских играх и чемпионатах мира.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на трибуне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школьных соревнованиях флаги помогают сделать команду заметной и поддержать её. Они легко связываются с простыми английскими словами country, team, flag и fan.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стадионе рядом появляются разные флаги, соревнование становится похожим на международную встречу. Яркие цвета создают атмосферу уважения и дружбы между участниками.
</a:t>
            </a:r>
            <a:endParaRPr lang="en-US" sz="867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праздник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общих правилах уважительного обращения с государственным символом.
</a:t>
            </a:r>
            <a:endParaRPr lang="en-US" sz="1255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бережно обращаться с флагом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 flags have in common?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флагов есть ясный и легко читаемый рисунок. Полосы, круги и кресты заметны издалека, поэтому их удобно изучать на уроке английского языка.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формы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флагов объединяет географию, историю и английский язык. Ученики одновременно видят картинку, называют цвета и строят короткие фразы вроде The flag has three colors.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предметов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Звёзды, листья, колёса и гербы рассказывают о природе, истории или ценностях страны. Один символ часто передаёт больше смысла, чем длинное объяснение.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символы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синий, зелёный и белый часто появляются вместе, потому что они хорошо различимы. Такие сочетания делают флаг узнаваемым и помогают быстро запомнить название страны.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5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Flags, words and countries: the main idea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 — это не просто картинка, а знак страны, её истории и её ценностей. Изучая флаги на английском, легче запоминать цвета, формы и короткие фразы, связанные с миром вокруг нас.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2026-05-30T13:11:31Z</dcterms:created>
  <dcterms:modified xsi:type="dcterms:W3CDTF">2026-05-30T13:11:31Z</dcterms:modified>
</cp:coreProperties>
</file>