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Азии, Африки и Америки в V–XIII веках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торговля, вера и знания связывали мир от Китая до Америки.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этап мировой истории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новые центры силы быстро изменили карту мира: росли Китай и Индия, крепли исламские государства, развивались Африка и Америки.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 центр крупных государств
</a:t>
            </a:r>
            <a:endParaRPr lang="en-US" sz="2969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 в Китае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Тан и Сун создали прочную систему управления, опиравшуюся на чиновников, налоги и законы. Это помогало удерживать порядок на огромной территории и поддерживать хозяйство.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Центральной и Восточной Азии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между кочевыми и оседлыми народами расширяли торговлю, ремёсла и культурные заимствования. Благодаря этим связям города становились богаче, а знания быстрее распространялись по региону.
</a:t>
            </a:r>
            <a:endParaRPr lang="en-US" sz="987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сухопутным дорогам Евразии шёл обмен не только товарами, но и идеями. Купцы перевозили шёлк, специи, ткани, книги и религиозные представления между народами.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Индия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существовали разные государства, храмы и города, связанные торговлей и религиозной жизнью. Позднее усилился Делийский султанат, который изменил политическую карту северной части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пути Евразии и Африки
</a:t>
            </a:r>
            <a:endParaRPr lang="en-US" sz="308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путь соединял разные природные зоны и крупные города, поэтому торговля шла почти непрерывно и меняла жизнь многих народов.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направления были важны не только для товаров, но и для распространения религий, знаний и новых привычек.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учебной схемы по теме торговых путей V–XIII веков.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изобретения и жизнь больших городов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появились бумага, книгопечатание с деревянных досок, порох и компас. Эти открытия помогали учёбе, военному делу, мореплаванию и повседневной жизни.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изобретения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города были многолюдными и благоустроенными: в них работали рынки, мастерские и каналы. Плотная застройка отражала высокий уровень развития ремесла и торговли.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 высоко ценились учёность, порядок и служба государству. Образованные люди могли занимать важные должности и влиять на управление страной.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Почёт знаний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купцы и мореплаватели расширяли контакты с соседними землями. Через порты они передавали товары, технические приёмы и культурные представления.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048352"/>
            <a:ext cx="4791900" cy="10358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Тан и Сун: общее и различия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при похожих основах власти династии по-разному развивали экономику и культуру.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 укрепляли единую империю, а Сун сделали ставку на города, деньги и морскую торговлю. Обе династии опирались на образованных чиновников.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Китая в V–XIII веках.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религии, государства и наука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сосуществовали индуизм и буддизм, а с VII века усиливалось влияние ислама. Это создавало сложную, но богатую культурную среду.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религий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государства поддерживали храмы, рынки и торговые пути. Города становились центрами ремёсел, обмена и религиозной жизни, объединяя разные слои населения.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храмы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учёные развивали десятичную систему счёта и использовали ноль как важный элемент вычислений. Эти идеи стали основой многих будущих научных достижений.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открытия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знания распространялись через торговлю и учёные связи. Позднее они повлияли на математику и науку далеко за пределами самой Индии.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мира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распространялись религии и идеи в Азии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и морские пути соединяли торговлю, паломничество и обучение между странами.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Корея: заимствования и собственные традиции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Корея и Япония заимствовали китайскую письменность, буддизм и отдельные принципы управления. Эти идеи помогали укреплять государство и развивать образование.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Китайское влияние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заимствованиях обе страны сохраняли собственные язык, обычаи и художественные традиции. Благодаря этому их культура развивалась не как копия Китая, а самостоятельно.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самобытности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Хэйан связан с жизнью двора, тонкой литературой и интересом к красоте повседневного мира. Именно тогда была создана «Повесть о Гэндзи».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эпохи Хэйан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Корее росли ремёсла, образование и государственные традиции. Это помогало укреплять власть правителей и поддерживать устойчивое развитие общества.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Кореи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мир: города, книги и знания
</a:t>
            </a:r>
            <a:endParaRPr lang="en-US" sz="2681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пространство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Испании до Средней Азии существовал широкий культурный мир, объединённый арабским языком науки, религии и торговли. Он связывал разные народы и города.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исламского мира были одновременно торговыми, образовательными и медицинскими центрами. В них можно было купить товар, получить обучение и найти помощь врачей.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исследования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переводили труды древних авторов и развивали медицину, астрономию, математику и географию. Так накапливались знания, важные для будущих поколений.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выделялись Багдад, Дамаск, Кордова и Каир. В них сосредоточивались рынки, мастерские, школы, библиотеки и места для учёных занятий.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исламского мира как центры жизни и знаний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города проходили караваны и научные тексты, поэтому торговля и образование здесь развивались вместе.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города совмещали несколько функций сразу: обмен товарами, обучение, хранение знаний и развитие ремёсел.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школьного курса истории; данные отражают качественную историческую характеристику городов.
</a:t>
            </a:r>
            <a:endParaRPr lang="en-US" sz="11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 югу от Сахары: золото, соль и караваны
</a:t>
            </a:r>
            <a:endParaRPr lang="en-US" sz="31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96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Гана, Мали и Сонгай усиливались благодаря контролю над обменом золотом и солью. Эти товары были особенно ценны, потому что золото служило богатством, а соль сохраняла продукты.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554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Торговое богатство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72320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государство контролировало караванные пути, тем больше доходов оно получало. Поэтому политическая сила в Западной Африке тесно зависела от торговли и безопасности дорог.
</a:t>
            </a:r>
            <a:endParaRPr lang="en-US" sz="700" dirty="0"/>
          </a:p>
        </p:txBody>
      </p:sp>
      <p:sp>
        <p:nvSpPr>
          <p:cNvPr id="16" name="Text 5"/>
          <p:cNvSpPr txBox="1"/>
          <p:nvPr/>
        </p:nvSpPr>
        <p:spPr>
          <a:xfrm>
            <a:off x="72378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дороги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364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стал известен как центр учёбы, переписывания книг и обмена знаниями. Здесь ценились рукописи, а образованные люди помогали укреплять авторитет правителей и городов.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55422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Тимбукту и учёность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8408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сначала распространялся среди купцов и правителей, а затем влиял на управление, образование и городскую жизнь. Новая вера не уничтожала местные традиции, а часто сосуществовала с ними.
</a:t>
            </a:r>
            <a:endParaRPr lang="en-US" sz="700" dirty="0"/>
          </a:p>
        </p:txBody>
      </p:sp>
      <p:sp>
        <p:nvSpPr>
          <p:cNvPr id="20" name="Text 9"/>
          <p:cNvSpPr txBox="1"/>
          <p:nvPr/>
        </p:nvSpPr>
        <p:spPr>
          <a:xfrm>
            <a:off x="38466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ислама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2145277" y="3688568"/>
            <a:ext cx="14859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Верблюжьи караваны преодолевали огромные расстояния через Сахару и связывали Западную Африку с Северной Африкой и Ближним Востоком. Вместе с товарами двигались новости, книги и верования.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2151000" y="3393178"/>
            <a:ext cx="14745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Сахарские караваны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Западной Африки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торговля, города и власть изменялись в регионе со временем.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государства усиливались там, где могли контролировать торговлю, собирать доходы и защищать караванные пути.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школьного курса истории о государствах Западной Африки.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 Южная Африка: города и морская торговля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Восточной Африки возникли богатые города-государства — Килва, Момбаса и Занзибар. Их развитие опиралось на выгодное положение у морских путей Индийского океана.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суахили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обменивали здесь золото, слоновую кость и рабов на ткани, металлы и изделия ремесленников из Аравии, Индии и Персии. Морская торговля объединяла разные культуры.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через океан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делал восточноафриканские города частью широкой международной сети. Через порты распространялись не только товары, но и языки, обычаи и религиозные представления.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мир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внутренней части континента важным центром стала Великая Зимбабве. Её каменные стены показывают высокий уровень строительства, а связь с золотом усиливала значение города.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Зимбабве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майя: города, календарь и письмо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жили в городах-государствах, где были пирамиды, дворцы и площади для собраний и ритуалов. Среди самых известных центров — Тикаль и Паленке.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власть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майя религиозные обряды, наука и правление были тесно связаны. Власть правителя поддерживалась верой в его особую связь с богами и порядком мира.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небом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 учёные внимательно следили за движением Солнца, Луны и планет. Астрономические знания были важны для календаря, праздников и принятия решений.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счёт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создали иероглифическое письмо и использовали сложную систему записи чисел. Это помогало фиксировать события, правление властителей и религиозные даты.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цивилизации майя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астрономия помогали майя точно определять даты обрядов, а письмо сохраняло сведения о правителях и событиях.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 майя были развиты календарные расчёты, наблюдения за небом и монументальное строительство.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истории о цивилизации майя.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цивилизации Америки: Анды до инков
</a:t>
            </a:r>
            <a:endParaRPr lang="en-US" sz="2866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озера Титикака возник Тиауанако — важный религиозный и политический центр. Его жители строили храмы и умело организовывали труд больших общин.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Тиауанако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Наска и Моче развивались на побережье и в долинах Анд. Они строили каналы, создавали сложные оросительные системы и приспосабливали земледелие к засушливым условиям.
</a:t>
            </a:r>
            <a:endParaRPr lang="en-US" sz="1182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культуры Анд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управления водой, строительства дорог и объединения людей подготовил основу для более поздних государств Андского региона, включая империю инков.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будущих государств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цивилизаций Азии, Африки и Америки
</a:t>
            </a:r>
            <a:endParaRPr lang="en-US" sz="251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земледелие, рост населения, власть и обмен знаниями приводили к развитию городов и государств.
</a:t>
            </a:r>
            <a:endParaRPr lang="en-US" sz="15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цивилизаций трёх континентов
</a:t>
            </a:r>
            <a:endParaRPr lang="en-US" sz="3103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цивилизации развивались по-разному, но везде возникали города, письменность и знания.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регионов были свои особенности, но их объединяли города, обмен товарами и стремление сохранять знания.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школьного курса истории по цивилизациям Азии, Африки и Америки.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объединило цивилизации V–XIII веков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показала, что в разных частях света люди создавали города, развивали торговлю, науку и письменность. Эти достижения стали важной частью общей истории человечества.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2026-06-02T05:55:59Z</dcterms:created>
  <dcterms:modified xsi:type="dcterms:W3CDTF">2026-06-02T05:55:59Z</dcterms:modified>
</cp:coreProperties>
</file>