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английском языке: a, an, the, any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артикли делают английскую речь точной и понятной.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помогают понять, о каком предмете идёт речь, и часто встречаются в коротких фразах, диалогах и текстах. Для пятиклассников это новая тема, потому что в русском языке таких слов нет.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артикли в английском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a и an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 an ставятся, когда говорится об одном предмете из группы, но не о конкретном и не о уже знакомом собеседникам. Они помогают назвать предмет впервые.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артикли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употребляется перед словами, которые начинаются с согласного звука: a cat, a book, a pencil. Важно смотреть не на букву, а на то, как слово произносится.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согласным звуком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ставится перед словами, которые начинаются с гласного звука: an apple, an orange, an umbrella. Такое употребление делает речь более естественной и правильной.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гласным звуком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выбор между a и an зависит от первого звука слова. Поэтому an hour тоже правильно, хотя слово начинается с буквы h, которая не произносится.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важнее буквы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the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используют, когда предмет уже был назван раньше или собеседники точно понимают, о чём идёт речь. Артикль связывает слово с конкретной ситуацией.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известный предмет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уже знаком по разговору или описанию, обычно нужен the. Этот артикль показывает, что речь идёт не о любом предмете, а о конкретном.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из текста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ставится с объектами, которые существуют в единственном числе: the Sun, the Moon, the Earth. Эти названия не нуждаются в дополнительном уточнении.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объекты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часто появляется рядом с уточнением: the book on the desk, the cat in the room, the teacher in the classroom. Здесь предмет легко определить по контексту.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Конкретное место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21002"/>
            <a:ext cx="4356600" cy="1941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значения и типичные случаи употребления самых важных слов темы.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A/an вводят новый предмет, the делает его конкретным, а any чаще всего связано с вопросами и отрицаниями. В некоторых устойчивых выражениях артикль не ставится.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артиклей и слова any в начальном курсе английского языка.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a, an, the и any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правилам употребления артиклей в простых английских предложениях.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слово: a/an, the или any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34453"/>
            <a:ext cx="432000" cy="3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0000" y="1710453"/>
            <a:ext cx="324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или an: правило по звуку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a и an зависит от первого звука, а не от буквы. Поэтому школьнику важно сначала произнести слово вслух и только потом подбирать артикль.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начало слова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употребляется перед словами с гласным звуком в начале: an elephant, an orange, an ice cream. Особое внимание нужно уделять словам, где буква и звук не совпадают.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перед гласным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ставится перед словами, которые начинаются с согласного звука: a student, a hat, a bicycle. Такое правило помогает быстрее строить правильные короткие фразы.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перед согласным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помогает сделать существительное конкретным: в тексте, в ситуации или среди уникальных объектов. Это слово часто связывает предмет с уже известной информацией.
</a:t>
            </a:r>
            <a:endParaRPr lang="en-US" sz="1388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группах the указывает не на любой предмет, а на тот, который легко определить по смыслу или контексту.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случаев употребления определённого артикля; схема носит обобщающий, не статистический характер.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the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географическими названиями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обычно ставится с названиями рек, морей и океанов: the Nile, the Black Sea, the Pacific Ocean. Эти объекты воспринимаются как конкретные и уникальные.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моря, океаны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без артикля пишутся названия стран и городов: Russia, London, Paris. Это самая частая группа, которую удобно запомнить как базовое правило.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города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the часто употребляется с пустынями и горными цепями: the Sahara, the Alps. В таких названиях артикль помогает выделить целый географический объект.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горные цепи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названия стран с формой множественного числа употребляются с the: the Netherlands, the Philippines. Такие случаи лучше запоминать отдельно, как исключения.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артиклей с географическими названиями в школьном курсе английского языка.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артикля часто зависит от типа географического объекта.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 и большинства стран обычно пишутся без артикля, а реки и многие другие объекты — с the. Тип объекта помогает выбрать правильную форму.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названия: с артиклем и без артикля
</a:t>
            </a:r>
            <a:endParaRPr lang="en-US" sz="26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в вопросах и отрицательных предложениях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спросить, есть ли что-то у человека или в комнате, often используется any. Вопросы звучат естественно: Do you have any pencils? Are there any apples on the table?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наличии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any показывает отсутствие предмета или количества. Поэтому говорят: I do not have any homework. There are not any books on the table. Так предложение звучит по-английски правильно.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без предмета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может означать «какие-нибудь», «сколько-нибудь» или «любой», если это подходит по смыслу. Значение зависит от ситуации, поэтому важно смотреть на весь вопрос или отрицание, а не на одно слово.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главное правило простое: any особенно часто встречается рядом с not и в вопросах. Если нужно назвать один предмет, чаще выбирают a или an, а не any.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английское слово уже достаточно понятно без артикля. Это особенно заметно в общих утверждениях, названиях предметов и в запоминаемых выражениях.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не ставится, когда речь идет о целом понятии, собственном названии или устойчивой фразе, которую нужно запомнить целиком.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подборка правил употребления артиклей в школьном английском, 5 класс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артикль не нужен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390" y="313759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1330" y="3137594"/>
            <a:ext cx="243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a apple возникает, когда смотрят только на букву, а не на звук. Перед словом apple нужен an, потому что оно начинается с гласного звука.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вместо звука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 milk звучит неправильно, потому что milk — неисчисляемое существительное. В таких случаях обычно используют some, а не артикль a.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слово с milk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иногда ставят в утвердительных предложениях там, где нужен a/an или some. Это происходит из-за похожих примеров, но выбор слова зависит от смысла предложения.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не везде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the dog, когда предмет упоминается впервые. Если собеседник еще не знает, о каком именно предмете речь, обычно нужно a или an.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ранний the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any, a/an и the в коротком диалоге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вопросах и ответах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школьных и бытовых ситуациях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диалогах артикли помогают сразу понять, о каком предмете идет речь: a pen, an eraser, the blackboard. Такие слова часто встречаются в просьбах, ответах и заданиях у доски.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живом общении артикли звучат почти в каждой реплике: I need a pencil, Where is the ruler? , Do you have any markers? Поэтому их удобно учить на знакомых примерах.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для 5 класса часто встречаются короткие предложения с артиклями. Они помогают строить простые описания вещей, игрушек, еды и школьных принадлежностей без лишних сложностей.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бытовых фразах артикли уточняют нужную вещь: a chair, the table, any milk. Это особенно важно, когда нужно спросить, найти или выбрать предмет среди нескольких похожих вариантов.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магазине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рассказе один и тот же предмет сначала появляется как новый, а затем как знакомый. Поэтому распределение артиклей меняется от предложения к предложению.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контекста, тем чаще используется the. Any появляется там, где есть вопрос или отрицание, а a/an — при первом упоминании.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по правилам употребления артиклей в коротком тексте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выбор артикля в коротком тексте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183" y="1647777"/>
            <a:ext cx="3976571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фразы нужно запомнить целиком: в них артикль не выбирают по общему правилу.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фразы лучше учить как готовые модели: в них артикль часто не зависит от обычного правила.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устойчивые выражения по теме артиклей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артиклями и без артикля
</a:t>
            </a:r>
            <a:endParaRPr lang="en-US" sz="26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разницу между a/an, the и any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упоминается впервые и он один из многих, чаще нужен a или an. Это помогает показать, что речь идет не о конкретной вещи, а о любой подходящей.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 an — впервые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разница запоминается в диалогах, подписях к картинкам и маленьких историях. Там легко увидеть, как сначала появляется a/an, а потом тот же предмет описывается через the.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по коротким текстам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особенно удобно в вопросах и отрицаниях: Do you have any pens? I do not have any pens. В некоторых случаях оно значит «любой» или «какие-нибудь».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 — вопрос и отрицание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используют, когда предмет уже назван, хорошо понятен из ситуации или выделен среди других. Тогда собеседник сразу понимает, о чем именно идет речь в предложении.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 — уже известное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для коротких упражнений по английскому языку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артикля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помогают сделать смысл точным
</a:t>
            </a:r>
            <a:endParaRPr lang="en-US" sz="2613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a, an, the и слово any помогают передавать смысл без путаницы. Если научиться замечать контекст, английские предложения становятся понятнее, а писать и говорить получается увереннее.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2026-05-29T12:39:11Z</dcterms:created>
  <dcterms:modified xsi:type="dcterms:W3CDTF">2026-05-29T12:39:11Z</dcterms:modified>
</cp:coreProperties>
</file>