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7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симметрия: геометрическое преобразование и его свойства
</a:t>
            </a:r>
            <a:endParaRPr lang="en-US" sz="2807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Зеркальное «отражение» относительно прямой помогает понимать формы, расстояния и построения.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темы в курсе геометрии 11 класса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входит в раздел геометрических преобразований и опирается на перпендикулярность, середину отрезка, равенство фигур и координатную плоскость. В 11 классе это фундамент для строгого анализа свойств фигур и доказательных задач.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осевой симметрии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относительно прямой l — это отображение, при котором точке A соответствует точка A′ так, что l является серединным перпендикуляром к отрезку AA′. 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Точки, лежащие на оси симметрии, переходят в себя: образ каждой такой точки совпадает с исходной. Это делает ось «неподвижной линией» для отражения.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A и A′ симметричны, то их расстояния до оси равны, а отрезок AA′ перпендикулярен оси l. Благодаря этому отражение сохраняет геометрию фигуры.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41" y="1480186"/>
            <a:ext cx="4627167" cy="248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и свойства осевой симметрии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и ключевые идеи, которые понадобятся для построений и доказательств.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задаётся прямой и серединным перпендикуляром, а её главное следствие — равенство соответствующих элементов фигур.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тема «Преобразования плоскости».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симметричной точки относительно прямой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отражения: перпендикуляр к оси и равные расстояния по обе стороны.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в буквах, знаках и символах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буквы выглядят «зеркально»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стандартном печатном начертании прописные буквы А, М, Т, О и Х имеют осевую симметрию. У букв О и Х возможно две оси, а у Н и Ф симметрия зависит от конкретного шрифта.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Графика и знаки: симметрия как способ распознавания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знаки, эмблемы и пиктограммы часто строятся так, чтобы сохранялась читабельность при отражении. Это помогает быстрее распознавать символ и делает форму визуально устойчивой, особенно в повторяющихся элементах.
</a:t>
            </a:r>
            <a:endParaRPr lang="en-US" sz="108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 школьной геометрии; для окружности число осей — бесконечно.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осей симметрии у разных фигур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«регулярнее» фигура, тем больше вариантов отражения, при которых она совпадает сама с собой.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осей подтверждает связь симметрии с повторяемостью элементов: от 0 у произвольного треугольника до множества для окружности.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в треугольниках и многоугольниках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равнобедренного треугольника одна ось симметрии проходит через вершину и середину основания. Отражение совмещает боковые стороны, а вершины на основании меняются местами.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равностороннего треугольника все три медианы совпадают с биссектрисами и высотами. Поэтому каждая из них служит осью симметрии, и таких осей три.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правильного n-угольника осей столько же, сколько сторон, потому что отражения «перекидывают» вершины на соответствующие им. Для произвольного четырёхугольника ось симметрии возможна только в специальных случаях.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преобразование описывает отражение относительно оси Ox.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проверки координат достаточно подставить правило и убедиться, что y меняет знак, а x остаётся тем же. Так строят симметричные точки и анализируют расположение графика.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и координатной геометрии (правила отражения относительно осей координат).
</a:t>
            </a:r>
            <a:endParaRPr lang="en-US" sz="628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441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(x; y) → (x; −y)
</a:t>
            </a:r>
            <a:endParaRPr lang="en-US" sz="6441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40593"/>
            <a:ext cx="4316100" cy="22465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850" y="2440593"/>
            <a:ext cx="4316100" cy="2246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«Зеркальные» крылья бабочки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 рисунок на крыльях: он обычно выглядит почти симметрично относительно условной средней линии. При этом мелкие различия по краям возникают из‑за неодинакового развития чешуек и влияния окружающей среды. Поэтому совпадение неполное, но закономерность заметна.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46478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как природный шаблон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часто напоминает отражение «по оси»: прожилки и форма половинок подчеркивают симметричный замысел. Однако изгибы, повреждения и различия в освещении приводят к отклонениям от строгой геометрии. Поэтому природные объекты демонстрируют именно приближённую симметрию.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Приближённая симметрия в природе
</a:t>
            </a:r>
            <a:endParaRPr lang="en-US" sz="22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условные доли по тематическим примерам школьного курса и практических наблюдений, без единой статистической базы (актуально на 14.05.2026).
</a:t>
            </a:r>
            <a:endParaRPr lang="en-US" sz="619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осевая симметрия встречается чаще всего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реальных объектах симметрия часто проявляется частично: она может быть нарушена деталями, но общая ось и «зеркальный» баланс формы остаются заметными.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приоритет природных и архитектурных примеров: ось симметрии поддерживает устойчивость и визуальное равновесие; в технике и знаках важнее стандартизация.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симметрия помогает в доказательствах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фигура имеет ось симметрии, то её точки и отрезки, расположенные по разные стороны от прямой, переходят друг в друга, сохраняя расстояния до оси и тем самым равенство соответствующих элементов.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сохраняет величины углов: симметричные углы измеряются одинаково. Поэтому при доказательстве равенства треугольников можно заменять одну часть на симметричную без потери геометрического смысла.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удобно рассуждать через «зеркальные» треугольники: если у пары фигур совпадают стороны и углы, полученные из отражения, то требуемое равенство устанавливается компактно и наглядно.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осевой симметрии применяют и как критерий: если после отражения не удаётся добиться совпадения ключевых точек, расстояний и углов, значит выбранная прямая не является осью симметрии.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наличия оси симметрии у фигуры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выборе и проверке предполагаемой оси симметрии.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9938" y="787575"/>
            <a:ext cx="4364124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фигур и число их осей симметрии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разных «степеней правильности» фигуры количество осей меняется: чем больше регулярности и совпадающих элементов, тем больше возможных осей симметрии.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осей симметрии прямо связано с регулярностью: окружность обладает максимальной симметрией, а «менее правильные» фигуры — лишь ограниченным набором осей.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геометрии: свойства фигур с осевой симметрией (примерные формулировки по стандартной программе).
</a:t>
            </a:r>
            <a:endParaRPr lang="en-US" sz="69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41715"/>
            <a:ext cx="257400" cy="205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6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4900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изучении темы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осевую и центральную симметрию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осевой симметрии отражение выполняется относительно прямой, а в центральной — относительно точки. Из-за этого меняется правило преобразования: у осевой «зеркальность» задаёт прямая.
</a:t>
            </a:r>
            <a:endParaRPr lang="en-US" sz="1141" dirty="0"/>
          </a:p>
        </p:txBody>
      </p:sp>
      <p:sp>
        <p:nvSpPr>
          <p:cNvPr id="12" name="Text 3"/>
          <p:cNvSpPr txBox="1"/>
          <p:nvPr/>
        </p:nvSpPr>
        <p:spPr>
          <a:xfrm>
            <a:off x="2897275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осью любую прямую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брать произвольную прямую, пересекающую фигуру. Для осевой симметрии обязательны равные расстояния до оси и согласованность соответствующих точек после отражения.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61455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проверяют ключевые геометрические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забывают, что отрезок между точкой и её образом должен быть перпендикулярен оси, а фигура обязана совпасть при отражении. Эти признаки лучше проверять системно.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 из школьного курса геометрии: пошаговое построение симметричного образа (преподавательские материалы, актуально на 14.05.2026).
</a:t>
            </a:r>
            <a:endParaRPr lang="en-US" sz="619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осевую симметрию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рисунок был корректным, удобнее выбирать точки, которые задают форму фигуры: вершины, концы отрезков и характерные точки контура.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Трудность обычно возникает на этапах соответствий и «равных расстояний»: если они соблюдены, совпадение образа с условием задачи почти всегда становится проверяемым и строгим.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в архитектуре и дизайне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архитектуре ось задаёт ритм фасада: симметричное расположение окон, порталов и элементов декора создаёт ощущение устойчивости и завершённости композиции, даже когда здание построено из разных материалов.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дизайне симметрия помогает «собрать» внимание зрителя: графические элементы выстраиваются так, чтобы правая и левая стороны воспринимались как равные части. Поэтому орнаменты, логотипы и вывески выглядят более ясными.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280800"/>
            <a:ext cx="215700" cy="215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7625" y="1280800"/>
            <a:ext cx="215700" cy="215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050" y="2930725"/>
            <a:ext cx="215700" cy="215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98481" y="2927725"/>
            <a:ext cx="193987" cy="221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значимость темы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67325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Черчение и инженерная графика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построении чертежей и разверток осевая симметрия ускоряет работу: достаточно задать одну «половину», а затем получить зеркальный образ, сохраняя размеры и углы деталей.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024900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и проектирование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инженерном моделировании симметрия помогает создавать детали с повторяющимися элементами и контролировать точность формы, чтобы конструкция работала предсказуемо и не требовала ручной доводки каждой стороны.
</a:t>
            </a:r>
            <a:endParaRPr lang="en-US" sz="1154" dirty="0"/>
          </a:p>
        </p:txBody>
      </p:sp>
      <p:sp>
        <p:nvSpPr>
          <p:cNvPr id="16" name="Text 4"/>
          <p:cNvSpPr txBox="1"/>
          <p:nvPr/>
        </p:nvSpPr>
        <p:spPr>
          <a:xfrm>
            <a:off x="567325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анимация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анимации персонажей и объектов симметрия упрощает отрисовку: можно согласованно строить движения одной половины и применять отражённые действия, сохраняя визуальную целостность образа.
</a:t>
            </a:r>
            <a:endParaRPr lang="en-US" sz="1182" dirty="0"/>
          </a:p>
        </p:txBody>
      </p:sp>
      <p:sp>
        <p:nvSpPr>
          <p:cNvPr id="17" name="Text 5"/>
          <p:cNvSpPr txBox="1"/>
          <p:nvPr/>
        </p:nvSpPr>
        <p:spPr>
          <a:xfrm>
            <a:off x="4024900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Проектирование шрифтов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симметрии полезно при разработке знаков: многие элементы букв и символов строятся как отражённые формы, что помогает добиться аккуратных пропорций и единообразия начертаний.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осевой симметрии с другими темами геометрии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опирается на перпендикулярность и серединный перпендикуляр: ось задаёт перпендикуляр к отрезку между точкой и её образом и помогает формулировать равенство расстояний в доказательствах.
</a:t>
            </a:r>
            <a:endParaRPr lang="en-US" sz="1045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Отдельный мост — координатная плоскость: отражение относительно осей Ox и Oy задаётся простыми правилами для координат, что делает переход от чертежа к алгебраическому анализу естественным и удобным.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тесно связана с равенством фигур и свойствами треугольников: если части совпадают при отражении, то равны соответствующие стороны и углы, а значит, можно уверенно применять критерии равенства треугольников.
</a:t>
            </a:r>
            <a:endParaRPr lang="en-US" sz="107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23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осевая симметрия как точный язык формы
</a:t>
            </a:r>
            <a:endParaRPr lang="en-US" sz="2823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— строгий способ преобразовать фигуру без потери структуры: сохраняются размеры, углы и соответствие элементов. Точное определение, алгоритм построения и связь с координатами делают тему фундаментом для дальнейших преобразований.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2026-05-14T05:26:28Z</dcterms:created>
  <dcterms:modified xsi:type="dcterms:W3CDTF">2026-05-14T05:26:28Z</dcterms:modified>
</cp:coreProperties>
</file>