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покой природы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учит природу отдыхать, беречь силы и ждать весну.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всё меняется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становится холоднее, а света и тепла меньше. День короткий, ночь длинная, поэтому растения и животные переходят в спокойный режим и тратят силы очень осторожно.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растениями зимой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спят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остаются закрытыми всю зиму, словно маленькие защитные домики. Внутри них уже спрятаны будущие листья и цветы, которые распустятся весной.
</a:t>
            </a:r>
            <a:endParaRPr lang="en-US" sz="994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не сбрасывают иголки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сосна и пихта сохраняют иголки, потому что они помогают лучше переносить холод. Такая форма листьев удобна для зимы и не так быстро теряет влагу.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опадают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лиственных деревьев листья осенью опадают, чтобы растение меньше теряло влагу и силы. Так дерево легче переживает мороз и не тратит лишнюю энергию.
</a:t>
            </a:r>
            <a:endParaRPr lang="en-US" sz="1005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ждут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растения не исчезают и не погибают. Они словно делают тихую паузу, чтобы сохранить силы, а потом снова начать расти, когда придёт весна.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защищает землю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лежит на земле, как мягкое одеяло. Под ним почва промерзает медленнее, поэтому корням растений и семенам легче пережить холодные дни.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мелкой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снежным слоем могут зимовать маленькие насекомые и другие крошечные жители земли. Снег помогает им спрятаться от сильного мороза и резкого ветра.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промерзания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сильный холод, открытая земля мёрзнет быстро. А под снегом температура меняется не так резко, и это очень важно для живого мира.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покров прикрывает землю от ветра, словно шапка. Из-за этого мороз под снегом ощущается слабее, и зимовать становится спокойнее.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стоят тихо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движется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дерева сок движется не так быстро, как летом. Это помогает ему беречь влагу и переживать мороз без лишних потерь.
</a:t>
            </a:r>
            <a:endParaRPr lang="en-US" sz="1238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продолжают жить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сверху дерево кажется совсем неподвижным, его корни не спят. Они продолжают работать и готовятся к весеннему росту.
</a:t>
            </a:r>
            <a:endParaRPr lang="en-US" sz="1225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 нужен дереву не для лени, а для сохранения сил. Благодаря этому весной оно сможет быстрее проснуться и выпустить новые листья.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замедляется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почти не растут. Их жизнь не останавливается, но идёт очень медленно, чтобы не тратить воду и силы напрасно.
</a:t>
            </a:r>
            <a:endParaRPr lang="en-US" sz="12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холод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медведь проводят зиму в спячке. Так они почти не двигаются, тратят меньше энергии и спокойно ждут, когда снова станет теплее.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и лиса зимой меняют шерсть на более густую. Такой зимний наряд лучше сохраняет тепло и помогает не мёрзнуть на снегу.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заранее собирает орехи и другие запасы еды. Когда снега много, это очень удобно: не нужно искать пищу каждый день с нуля.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Выходят по необходимости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звери зимой стараются не бегать без причины. Они выходят из укрытий только тогда, когда нужно найти еду или безопасное место.
</a:t>
            </a:r>
            <a:endParaRPr lang="en-US" sz="10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дорожка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похожи на маленькую дорожку из сказки. Каждая цепочка отпечатков рассказывает свою историю о зимних прогулках животных и птиц.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детектив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снег, можно стать настоящим следопытом. Иногда по форме и размеру следов удаётся узнать даже, как передвигалось животное.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нами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напоминают, что зима не пустая и не скучная. Живые существа продолжают жить рядом, просто делают это очень тихо и осторожно.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проходил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свежем снегу следы видны особенно чётко. По ним можно догадаться, кто побывал здесь: заяц, белка, ворона, собака или кошка.
</a:t>
            </a:r>
            <a:endParaRPr lang="en-US" sz="12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24942"/>
            <a:ext cx="449100" cy="359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77909"/>
            <a:ext cx="449100" cy="39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зимой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улетает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улетают в тёплые края, где легче найти еду и пережить холод. Так они избегают самого трудного времени года.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корм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Воробьи, синицы, дятлы и снегири зимой ищут семена, ягоды и насекомых. Им приходится старательно искать пищу, потому что её меньше, чем летом.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с семечками, зерном и несолёными крошками помогают птицам не остаться голодными. Особенно это важно, когда снега много, а корм спрятан под ним.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на зиму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не улетают, умеют приспосабливаться к холоду. Их спасают тёплые перья, подвижность и умение быстро находить любую еду.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проводят зиму почти без движения. Спячка помогает им пережить холод и нехватку еды, когда искать пищу слишком трудно.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работает медленнее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спячки сердцебиение становится редким, а дыхание — медленным. Организм будто переходит на экономный режим и расходует силы очень бережно.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Скрыться до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сон — это не каприз и не лень. Это умный способ спокойно дождаться весны, когда еды станет больше и жизнь снова оживёт.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холода уходят, животные постепенно просыпаются. Они начинают двигаться активнее, искать пищу и готовиться к новому сезону.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вода зимой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Лужи, пруды, реки и озёра постепенно остывают. Вода ещё не замёрзла, но уже готовится к зимнему холоду.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мороз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падает ниже нуля, на поверхности появляется лёд. Потом вода всё больше твердеет и покрывается снегом.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жизнь продолжается. Под льдом остаются рыбы и другие водные обитатели, хотя им приходится жить очень тихо и спокойно.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тише звуки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глушит шаги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покров действует как мягкий ковёр: он приглушает шаги, скрип и шорох. Поэтому двор, парк и лес зимой кажутся гораздо спокойнее и тише.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насекомых почти не слышно, а многие животные двигаются осторожнее и реже выходят из укрытий. От этого в природе становится меньше резких звуков и суеты.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больше не шуршат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сухие листья создают целый оркестр шорохов, а зимой деревья стоят без листвы. Ветру уже нечем громко шелестеть, и воздух звучит мягче.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звучит как шёпот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зимнее утро кажется особенно тихим: редкие звуки разлетаются далеко, но быстро тонут в снежной тишине. Всё вокруг будто разговаривает вполголоса.
</a:t>
            </a:r>
            <a:endParaRPr lang="en-US" sz="10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защищается от холода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ждут весну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лиственных деревьев осенью почки закрываются плотнее, будто надевают маленькие шубки. Так они бережно сохраняют будущие листья и цветы до тёплых дней.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 и пух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зимой особенно ценятся густой мех и мягкий пух. Они удерживают тепло, поэтому заяц, лиса и многие птицы лучше переносят мороз даже в ветреную погоду.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Запасы, норы и яркие перья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прячет орехи и семена, а звери с логовами и норами прячутся от ветра. У снегиря яркое оперение заметно среди снега и красных ягод, будто маленький зимний фонарик.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не пустой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прячутся глубже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зимуют в коре деревьев, под листьями или в земле. Они почти не двигаются, зато терпеливо ждут весеннего тепла, когда снова можно будет ползать и летать.
</a:t>
            </a:r>
            <a:endParaRPr lang="en-US" sz="92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продолжают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в лесу и над полем можно увидеть птиц. Они перелетают с места на место, ищут корм и не дают зиме стать совсем беззвучной.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есть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снежным слоем мыши и другие мелкие зверьки находят тёплые ходы. Там им легче прятаться от ветра, искать сухие травинки и беречь силы.
</a:t>
            </a:r>
            <a:endParaRPr lang="en-US" sz="103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в лесу движется медленнее, но жизнь не останавливается. Просто каждому жителю нужно меньше бегать, меньше шуметь и очень экономно тратить силы.
</a:t>
            </a:r>
            <a:endParaRPr lang="en-US" sz="9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приметы в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снег лежит мягкими сугробами и прячет землю под белым покрывалом. Он делает пейзаж светлым и чистым, словно природа надела праздничную одежду.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рябины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гроздья рябины заметны издалека и украшают голые ветви. Они словно маленькие огоньки в морозном воздухе и помогают зимнему пейзажу не быть совсем белым.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белой дорожке особенно хорошо видны отпечатки лап и ботинок. По ним легко понять, кто проходил здесь недавно, и даже немного представить зимнюю историю этого места.
</a:t>
            </a:r>
            <a:endParaRPr lang="en-US" sz="1074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воздух часто бывает сухим и прозрачным, поэтому дальние деревья и дома кажутся ближе. Небо выглядит высоким, а вся природа — очень спокойной и внимательной.
</a:t>
            </a:r>
            <a:endParaRPr lang="en-US" sz="1108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на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ветки могут покрываться белым инеем, будто их припудрили сахарной пудрой. Такие узоры особенно красиво блестят, когда на них попадает слабое зимнее солнце.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 зимой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птиц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стоит регулярно наполнять кормушки семечками, зерном и несолёными крошками. Птицам трудно находить пищу под снегом, поэтому такая помощь для них очень важна.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кормушку в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Кормушку нужно чистить, чтобы корм не сырел и не портился. Чистая кормушка помогает птицам возвращаться снова и делает зимнюю помощь безопасной.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лес и парк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шуметь возле звериных укрытий и бросать мусор. Зимой природе особенно нужен покой, потому что на восстановление сил у неё уходит больше времени.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осторожно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зимой должны быть аккуратными и спокойными. Если не мешать животным и помогать птицам разумно, природа легче переживёт холодные месяцы.
</a:t>
            </a:r>
            <a:endParaRPr lang="en-US" sz="10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готовится к зиме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 уменьшением света и похолоданием растения и животные переходят к спокойному зимнему режиму.
</a:t>
            </a:r>
            <a:endParaRPr lang="en-US" sz="9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зимний покой полезен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сохраняются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почки, корни, мех, пух и кормовые запасы сохраняются лучше, если не спешить. Такая осторожность помогает живым существам дожить до весны без лишних потерь.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бодрой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отдыха природа быстрее просыпается. Тогда появляются молодые листья, цветы, насекомые и птичьи голоса, а лес снова начинает шуметь и радоваться.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не расходуются зря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замедляется, растения и животные тратят меньше энергии. Это помогает им спокойно пережить холод и не израсходовать всё до последней капли.
</a:t>
            </a:r>
            <a:endParaRPr lang="en-US" sz="9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городе и в лесу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зима особенно заметна на крышах, дорожках и во дворах. Сугробы стоят у скамеек, на деревьях висят кормушки, а ледяной ветер делает улицы очень тихими. Даже знакомый двор кажется немного сказочным.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зима звучит ещё спокойнее. На белом снегу видны следы зверей, ветви деревьев укрыты пушистыми шапками, а между стволами всё движется медленно и осторожно. Здесь легче заметить, что природа не спит, а бережёт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месяцы растения и животные замедляют жизнь, чтобы не тратить силы зря. Так природа встречает весну крепче и спокойнее.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месяца календарной зимы помогают природе отдохнуть и подготовиться к весеннему пробуждению.
</a:t>
            </a:r>
            <a:endParaRPr lang="en-US" sz="1906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хранит силы для весны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кажется тихой, но именно она помогает природе отдохнуть, спрятать силы и дождаться тепла. В этот спокойный сезон уже готовится новое весеннее пробуждение.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2026-05-25T19:42:38Z</dcterms:created>
  <dcterms:modified xsi:type="dcterms:W3CDTF">2026-05-25T19:42:38Z</dcterms:modified>
</cp:coreProperties>
</file>