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0525" y="342150"/>
            <a:ext cx="37719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0525" y="2046219"/>
            <a:ext cx="60864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тем: доказательства эволюции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основных направлений, подтверждающих теорию эволюции.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и значение эволюционной теории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эволюции, сформулированная Дарвином в 1859 году, вытеснила альтернативные объяснения происхождения видов. Её доказательственная база стала краеугольным камнем биологической науки и образовательных программ.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Археоптерикс, существовавший около 150 млн лет назад, совмещает признаки пернатых динозавров и современных птиц, подтверждая постепенный переход между группами.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— мост между рептилиями и птицами
</a:t>
            </a:r>
            <a:endParaRPr lang="en-US" sz="1187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Тиктаалик, найденный в слоях возрастом около 375 млн лет, представляет собой форму с чертами рыб и ранних четвероногих, что иллюстрирует этап освоения суши.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Тиктаалик — переход от воды к суше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Амбулоцет, живший примерно 50 млн лет назад, сочетает признаки наземных млекопитающих и водных обитателей, демонстрируя процесс адаптации к водной среде.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Амбулоцет — ранний кит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доказательства: переходные формы
</a:t>
            </a:r>
            <a:endParaRPr lang="en-US" sz="314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962732"/>
            <a:ext cx="3812100" cy="179953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ископаемые переходные формы в хронологии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основных ископаемых с описанием их места в эволюционной истории.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 демонстрируют постепенное изменение признаков в хронологическом порядке.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исследования, 2023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передней конечности у человека, летучей мыши, кита сохраняет одинаковую структуру, несмотря на разные функции. Это свидетельствует о едином эволюционном происхождении.
</a:t>
            </a:r>
            <a:endParaRPr lang="en-US" sz="776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 — общие планы строения
</a:t>
            </a:r>
            <a:endParaRPr lang="en-US" sz="761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птиц и бабочек выполняют сходную функцию полёта, но имеют разное эволюционное происхождение, что объясняется конвергентной эволюцией.
</a:t>
            </a:r>
            <a:endParaRPr lang="en-US" sz="855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Аналогичные органы — функциональное сходство без родства
</a:t>
            </a:r>
            <a:endParaRPr lang="en-US" sz="748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приспособления возникают у неродственных видов в ответ на одинаковые экологические условия, что иллюстрирует важность среды в эволюции.
</a:t>
            </a:r>
            <a:endParaRPr lang="en-US" sz="855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среды в формировании аналогий
</a:t>
            </a:r>
            <a:endParaRPr lang="en-US" sz="947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аргументы: гомология и аналогия
</a:t>
            </a:r>
            <a:endParaRPr lang="en-US" sz="314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Пентдактилия как пример эволюционной консервативности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Пентдактилия — пятипалость конечностей — присутствует у большинства наземных позвоночных, являясь признаком общего предка. Эта структура остаётся стабильной несмотря на специализацию функций.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примеров — от человека до лошади и летучей мыши — наблюдается единый план: кости предплечья, запястья и пальцев сохраняют базовую форму.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свидетельствует о долгой эволюционной консервативности, когда фундаментальные морфологические особенности сохраняются в разнообразных линиях.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сходства между человеком и другими видами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генетическая идентичность с шимпанзе отражает недавнее отделение этих видов в эволюционной истории.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близкое родство и доказывают общее происхождение человека и человекаобразных обезьян.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генома, 2005 год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часы основаны на накоплении мутаций в ДНК, позволяя оценивать время отделения видов по генетическим различиям.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молекулярных часов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нуклеотидных последовательностей показывает время расхождения человеческих и шимпанзе-предков около 5–7 млн лет назад.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Расхождение человека и шимпанзе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данные подтверждают палеонтологические находки, объединяя различные типы доказательств в единую картину эволюции.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Согласованность данных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часы и временные рамки эволюции
</a:t>
            </a:r>
            <a:endParaRPr lang="en-US" sz="314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HOX как универсальный инструмент эволюции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HOX-гены регулируют развитие тела у всех животных, демонстрируя глубинное эволюционное сходство между видами.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последовательностей HOX-генов у мыши, человека и дрозофилы указывает на древнее общее происхождение и сохранение основных механизмов морфогенеза.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HOX-генах вызывают заметные вариации в строении тела, что наблюдается при эволюционных адаптациях.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HOX-генов помогает понять, как мелкие генетические изменения приводят к крупным морфологическим трансформациям.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 молекулярные доказательства эволюции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цитохрома c показывает 98,6% сходства аминокислот у человека и шимпанзе, подтверждая близкие родственные связи.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FOXP2, связанный с речью, обнаружен с уникальными изменениями у человекаобразных, указывая на эволюцию сложных функций.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Расшифровка геномов позвоночных помогает проследить эволюционную историю и установить таксономические отношения на молекулярном уровне.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ранних этапах развития эмбрионов рыб, амфибий, птиц и млекопитающих появляются жаберные дуги и хвост. Эти общие черты свидетельствуют о едином происхождении и общей эволюционной истории позвоночных животных.
</a:t>
            </a:r>
            <a:endParaRPr lang="en-US" sz="684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эмбриональных стадий у позвоночных
</a:t>
            </a:r>
            <a:endParaRPr lang="en-US" sz="754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Эмбриональные этапы показывают, как фундаментальные формы тела закладываются одинаково у разных групп животных. Это подтверждает, что разнообразие видов возникло путем модификации общих предковых программ развития.
</a:t>
            </a:r>
            <a:endParaRPr lang="en-US" sz="684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Общность развития форм тела у различных классов
</a:t>
            </a:r>
            <a:endParaRPr lang="en-US" sz="748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эмбриональных стадий выявляет общие закономерности, которые отражают генетическое родство видов. Эти данные дополняют ископаемые и генетические доказательства эволюции, укрепляя современную биологическую теорию.
</a:t>
            </a:r>
            <a:endParaRPr lang="en-US" sz="684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эмбриологии для доказательств эволюции
</a:t>
            </a:r>
            <a:endParaRPr lang="en-US" sz="748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Эмбриологические аргументы эволюции
</a:t>
            </a:r>
            <a:endParaRPr lang="en-US" sz="314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Дарвиновы вьюрки демонстрируют разнообразие форм, сформировавшихся из общего предка в изоляции островов. Их уникальная адаптация к разным условиям подтверждает влияние географической изоляции на видообразование.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Эндемичные виды Галапагосских островов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и коала развивались в изоляции от остального мира, что привело к уникальным чертам. Эти виды иллюстрируют, как географическая изоляция способствует формированию новых биологических групп.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Австралийская фауна как пример дивергенции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Ламы и родственники образовали отличительные виды, приспособленные к специфическим условиям Анд. Их распределение служит примером взаимодействия географии и эволюции.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Южноамериканские ламы и эволюционные процессы
</a:t>
            </a:r>
            <a:endParaRPr lang="en-US" sz="1232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Биогеография видов и эволюция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и эволюционные скачки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Ордовикское вымирание (около 445 млн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Значительное сокращение видов в морских экосистемах, что открыло экологические ниши для новых форм жизни.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Мел-палеогеновое вымирание (65 млн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динозавров и многих других групп, освобождение места для развития млекопитающих и птиц.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Пермское вымирание (около 252 млн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масштабное вымирание, уничтожившее более 90% видов, что привело к радикальной смене биоты.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Плейстоценовое вымирание (около 12–10 тыс.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Вымирание крупных мегафаунистических видов, связанное с климатическими изменениями и деятельностью человека.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Микроэволюционные процессы: современные примеры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Резистентность бактерий к антибиотикам развивается быстро, демонстрируя естественный отбор в клинических условиях и давая возможность выжившим клеткам передавать новые гены.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окраски берёзовой пяденицы связано с загрязнением среды, что подтверждает влияние среды на частоты аллелей в популяциях через естественный отбор.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породах домашних животных показывают, как селекция способствует быстрой эволюции черт и адаптаций, видимой в ограниченные временные рамки.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крыльев около 300 миллионов лет назад обеспечило новые возможности передвижения и расширение экологических ниш, что способствовало диверсификации и распространению насекомых.
</a:t>
            </a:r>
            <a:endParaRPr lang="en-US" sz="753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крыльев у насекомых
</a:t>
            </a:r>
            <a:endParaRPr lang="en-US" sz="970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Поступательное формирование разнообразных морфологических признаков у млекопитающих отражается в ископаемых остатках, демонстрируя постепенное освоение новых среды и образ жизни.
</a:t>
            </a:r>
            <a:endParaRPr lang="en-US" sz="775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млекопитающих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Постепенные морфологические изменения, зафиксированные в ископаемых, показывают, как птицы произошли от тероподных динозавров, сочетая признаки обеих групп.
</a:t>
            </a:r>
            <a:endParaRPr lang="en-US" sz="855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птиц из динозавров
</a:t>
            </a:r>
            <a:endParaRPr lang="en-US" sz="1041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и появление новых крупных групп
</a:t>
            </a:r>
            <a:endParaRPr lang="en-US" sz="314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как результат эволюции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преобразовали листья в колючки для снижения испарения воды, что является идеальным примером приспособления растений к засушливым условиям.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медведи обладают густым мехом, сохраняющим тепло тела в Арктическом климате, а гепарды развили длинные ноги для быстрого бега и успешной охоты.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Рудименты и атавизмы как свидетельства эволюции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Аппендикс человека — рудиментарный орган, утративший свою пищеварительную функцию, сохранившийся от травоядных предков.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рудиментарных тазовых костей у китов и дельфинов подтверждает их происхождение от наземных млекопитающих.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Атрофированные крылья у страусов служат примером атавизма, указывая на их родственников с активным полётом в прошлом.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Рудиментарные мышцы уха человека, утратившие функциональную значимость, свидетельствуют о консервативности эволюционного процесса.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Метициллин-резистентный золотистый стафилококк развивается в течение десятков поколений, приобретая устойчивость к антибиотикам, что осложняет медицинское лечение инфекций.
</a:t>
            </a:r>
            <a:endParaRPr lang="en-US" sz="982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MRSA — угроза в больницах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лекарственно-устойчивых туберкулёзных штаммов демонстрирует быструю микроэволюцию и подчеркивает необходимость новых методов терапии.
</a:t>
            </a:r>
            <a:endParaRPr lang="en-US" sz="91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устойчивых форм Mycobacterium tuberculosis
</a:t>
            </a:r>
            <a:endParaRPr lang="en-US" sz="1118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исследования на кишечной палочке показали появление новых метаболических путей, что доказывает возможность наблюдать эволюцию в контролируемых условиях.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 E. coli и эволюция новых понятий
</a:t>
            </a:r>
            <a:endParaRPr lang="en-US" sz="1313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в реальном времени: антибиотикорезистентные бактерии
</a:t>
            </a:r>
            <a:endParaRPr lang="en-US" sz="314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влияние на эволюционные процессы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у домашних животных и растений приводит к быстрому появлению новых признаков и форм, моделируя естественные механизмы эволюции.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Пестицидная устойчивость у вредителей развивается из-за сильного селективного давления, повышая их выживаемость в агроэкосистемах.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Лекарственная устойчивость у паразитов обусловлена изменениями, вызванными применением медикаментов, иллюстрируя быстрые адаптивные изменения.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66100" y="2220355"/>
            <a:ext cx="3832200" cy="19946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Эволюция: комплексное научное подтверждение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034250" y="1734675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Многочисленные доказательства из палеонтологии, анатомии, генетики и эмбриологии формируют прочную основу теории эволюции, которая остаётся краеугольным камнем современной биологической науки.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2026-05-10T09:18:43Z</dcterms:created>
  <dcterms:modified xsi:type="dcterms:W3CDTF">2026-05-10T09:18:43Z</dcterms:modified>
</cp:coreProperties>
</file>