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5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Круговые диаграммы: как показывать части целого
</a:t>
            </a:r>
            <a:endParaRPr lang="en-US" sz="3055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Поймём, как круг превращается в наглядную картину данных.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вид диаграммы помогает увидеть состав целого: от режима дня до расходов. На уроке разберём доли, проценты, углы и то, как быстро читать такие схемы.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устроена круговая диаграмма и зачем она нужна
</a:t>
            </a:r>
            <a:endParaRPr lang="en-US" sz="2658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1925" y="1310700"/>
            <a:ext cx="296100" cy="296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50694" y="1310700"/>
            <a:ext cx="333113" cy="296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1925" y="3227677"/>
            <a:ext cx="296100" cy="296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569200" y="3227677"/>
            <a:ext cx="296100" cy="296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46475" y="3227677"/>
            <a:ext cx="296100" cy="2961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14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элементы круговой диаграммы
</a:t>
            </a:r>
            <a:endParaRPr lang="en-US" sz="2013" dirty="0"/>
          </a:p>
        </p:txBody>
      </p:sp>
      <p:sp>
        <p:nvSpPr>
          <p:cNvPr id="15" name="Text 2"/>
          <p:cNvSpPr txBox="1"/>
          <p:nvPr/>
        </p:nvSpPr>
        <p:spPr>
          <a:xfrm>
            <a:off x="436500" y="1907075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диаграммы — полный круг, который символизирует одно целое. Все части вместе занимают его полностью, поэтому сумма долей всегда равна 100%.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3213775" y="1907075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Секторы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сектор показывает отдельную категорию. Чем больше доля категории, тем шире сектор и тем заметнее он выглядит на диаграмме.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436500" y="3832800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процентов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Проценты помогают понять, какую часть целого занимает каждый сектор. Без подписей можно увидеть общую картину, но точность чтения сразу снижается.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3213775" y="3832800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связывает цвет или штриховку с нужной категорией. Она особенно полезна, если на диаграмме много секторов и названия нельзя разместить внутри.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5991050" y="3832800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сектора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сектора зависит от угла: чем больше процент, тем больше угол. Все углы вместе образуют полный круг — 360°.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 один день делится между основными занятиями.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занимает наибольшую долю, а прогулка и помощь по дому представлены одинаково. Это помогает быстро увидеть, на что уходит больше всего времени.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пример, составленный для объяснения темы.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распределения времени в течение дня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Круговые диаграммы часто используют в школьных проектах, опросах и кратких отчётах. Они помогают наглядно показать, как распределяются любимые предметы, карманные деньги или время на занятия.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повседневной жизни такой способ изображения встречается в новостях и статистике. Он удобен там, где важно сразу увидеть состав целого и не перегружать информацию лишними деталями.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круговые диаграммы встречаются в жизни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круговую диаграмму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прочитайте заголовок и определите, о каком целом идёт речь. Это помогает понять, что именно сравнивают сектора и какие данные перед вами.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найдите самый большой сектор и сравните остальные по размеру и процентам. Если подписей нет, оценка становится менее точной и более приблизительной.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Проверьте, чтобы все доли вместе давали 100%. Если сумма не совпадает, диаграмма составлена с ошибкой или данные показаны неверно.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00615" y="2477750"/>
            <a:ext cx="4395871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случаи, где круговая диаграмма помогает, и где лучше выбрать другой вид графика.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Круговая диаграмма эффективна, когда нужно показать состав целого несколькими понятными частями. Для подробных или точных сравнений лучше выбрать другой график.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по правилам построения диаграмм.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круговая диаграмма подходит, а когда нет
</a:t>
            </a:r>
            <a:endParaRPr lang="en-US" sz="254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360°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круг делает распределение частей наглядным и помогает быстро понять, какая категория занимает больше места.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именно столько составляет полный круг, поэтому доли легко связать с целым.
</a:t>
            </a:r>
            <a:endParaRPr lang="en-US" sz="1270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полного круга в геометрии.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категорий слишком много, сектора становятся узкими и их трудно различать. В результате диаграмма теряет наглядность и перегружает зрителя.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значения почти одинаковы, сравнивать сектора сложнее, чем на столбчатой диаграмме. Небольшая разница по размеру может быть почти незаметна.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3D-эффекты, тени и чрезмерно яркие цвета отвлекают внимание и искажают восприятие. Из-за этого части кажутся больше или меньше, чем есть на самом деле.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подписей процентов диаграмма становится менее точной. Тогда видно только общий вид, но нельзя уверенно назвать долю каждой категории.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Недостатки круговой диаграммы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построить круговую диаграмму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шагов: от данных к проверке результата.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круговой диаграммы лучше выбирать разные, но спокойные цвета: так сектора легко различать, а внимание не отвлекается на лишнюю пестроту или слишком яркие сочетания.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процентов размещают рядом с секторами или в легенде, чтобы сразу было видно долю каждой части. Чёткий контраст и аккуратное оформление делают диаграмму понятнее.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и подписи на диаграмме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Кольцевая форма оставляет место для краткой подписи в центре и помогает быстро считать доли без перегрузки деталями.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лидирует, а рисование занимает наименьшую долю; интересы класса распределены довольно равномерно.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пример, составленный по данным задания.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занятия учеников класса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85950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показать состав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важна доля каждой части одного целого, удобнее круговая диаграмма: она сразу показывает, как распределяется общий результат.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46575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по цели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процентов и структуры подходит круговая диаграмма, а для точного сравнения чисел и анализа изменений удобнее столбчатая.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63700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сравнить значения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категорий много или различия между ними небольшие, столбчатая диаграмма позволяет точнее увидеть, какая величина больше.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85950" y="785900"/>
            <a:ext cx="74112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Круговая диаграмма и столбчатая диаграмма
</a:t>
            </a:r>
            <a:endParaRPr lang="en-US" sz="2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75050" y="1944801"/>
            <a:ext cx="4332300" cy="17265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5625" y="1826402"/>
            <a:ext cx="3159900" cy="8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Используем правило: чтобы найти угол сектора, процент умножают на 3,6. Сумма всех углов должна составлять 360°.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65625" y="2999792"/>
            <a:ext cx="3159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углы складываются в 360°, поэтому диаграмма построена верно; самая большая доля у учёбы.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5050" y="4008150"/>
            <a:ext cx="4332300" cy="3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на основе правила 1% = 3,6°.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436500" y="464800"/>
            <a:ext cx="69543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процентов в углы круга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800" y="1280450"/>
            <a:ext cx="382200" cy="382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6675" y="1280450"/>
            <a:ext cx="382200" cy="382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7963" y="1280450"/>
            <a:ext cx="334425" cy="382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7800" y="3036200"/>
            <a:ext cx="382200" cy="382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74450" y="3036200"/>
            <a:ext cx="286650" cy="382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28025" y="1852450"/>
            <a:ext cx="22884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сумма процентов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части не дают 100%, диаграмма искажает весь результат. Перед построением нужно проверить все значения и убедиться, что ничего не пропущено.
</a:t>
            </a:r>
            <a:endParaRPr lang="en-US" sz="1050" dirty="0"/>
          </a:p>
        </p:txBody>
      </p:sp>
      <p:sp>
        <p:nvSpPr>
          <p:cNvPr id="10" name="Text 2"/>
          <p:cNvSpPr txBox="1"/>
          <p:nvPr/>
        </p:nvSpPr>
        <p:spPr>
          <a:xfrm>
            <a:off x="3415350" y="1852450"/>
            <a:ext cx="22884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данных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забывают включить одну категорию или объединяют её неправильно. Тогда сектора перестают отражать реальную структуру целого и вывод становится неточным.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6202675" y="1852450"/>
            <a:ext cx="22884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заголовка и легенды
</a:t>
            </a:r>
            <a:pPr algn="l" indent="0" marL="0">
              <a:lnSpc>
                <a:spcPct val="100000"/>
              </a:lnSpc>
              <a:buNone/>
            </a:pPr>
            <a:r>
              <a:rPr lang="en-US" sz="92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названия и пояснений трудно понять, что именно показывает круг. Заголовок и легенда помогают быстро прочитать диаграмму и не перепутать категории.
</a:t>
            </a:r>
            <a:endParaRPr lang="en-US" sz="1112" dirty="0"/>
          </a:p>
        </p:txBody>
      </p:sp>
      <p:sp>
        <p:nvSpPr>
          <p:cNvPr id="12" name="Text 4"/>
          <p:cNvSpPr txBox="1"/>
          <p:nvPr/>
        </p:nvSpPr>
        <p:spPr>
          <a:xfrm>
            <a:off x="628025" y="3622750"/>
            <a:ext cx="22884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похожие цвета
</a:t>
            </a:r>
            <a:pPr algn="l" indent="0" marL="0">
              <a:lnSpc>
                <a:spcPct val="100000"/>
              </a:lnSpc>
              <a:buNone/>
            </a:pPr>
            <a:r>
              <a:rPr lang="en-US" sz="87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или почти одинаковые цвета мешают отличать сектора друг от друга. Лучше использовать разные оттенки с хорошим контрастом и без лишней яркости.
</a:t>
            </a:r>
            <a:endParaRPr lang="en-US" sz="1051" dirty="0"/>
          </a:p>
        </p:txBody>
      </p:sp>
      <p:sp>
        <p:nvSpPr>
          <p:cNvPr id="13" name="Text 5"/>
          <p:cNvSpPr txBox="1"/>
          <p:nvPr/>
        </p:nvSpPr>
        <p:spPr>
          <a:xfrm>
            <a:off x="3415350" y="3622750"/>
            <a:ext cx="22884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 единицах
</a:t>
            </a:r>
            <a:pPr algn="l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Доли, проценты и обычные числа нельзя смешивать без пересчёта. Если округлять значения, важно снова проверить сумму, чтобы она осталась равной 100%.
</a:t>
            </a:r>
            <a:endParaRPr lang="en-US" sz="1099" dirty="0"/>
          </a:p>
        </p:txBody>
      </p:sp>
      <p:sp>
        <p:nvSpPr>
          <p:cNvPr id="14" name="Text 6"/>
          <p:cNvSpPr txBox="1"/>
          <p:nvPr/>
        </p:nvSpPr>
        <p:spPr>
          <a:xfrm>
            <a:off x="436500" y="464800"/>
            <a:ext cx="8271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построении диаграмм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Половина круга наглядно выделяет самую крупную статью расходов и делает сравнение с остальными категориями особенно заметным.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Электроника занимает доминирующую долю, поэтому именно эта категория сильнее всего влияет на общий результат.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пример, составленный по данным задания.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Пример, где один сектор занимает половину круга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дня на одном круге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может разделить сутки на сон, уроки, спорт и свободное время, чтобы увидеть, куда уходит больше всего часов. Такая диаграмма помогает быстро заметить, хватает ли времени на отдых и важные дела.
</a:t>
            </a:r>
            <a:endParaRPr lang="en-US" sz="1073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обед без длинных таблиц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столовой удобно показать состав меню: сколько места занимает суп, основное блюдо, напиток и десерт. Тогда сразу видно, какой элемент обеда встречается чаще или занимает большую долю в порции.
</a:t>
            </a:r>
            <a:endParaRPr lang="en-US" sz="1021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Карманные деньги и личные расходы
</a:t>
            </a:r>
            <a:pPr algn="l" indent="0" marL="0">
              <a:lnSpc>
                <a:spcPct val="100000"/>
              </a:lnSpc>
              <a:buNone/>
            </a:pPr>
            <a:r>
              <a:rPr lang="en-US" sz="81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ученик записывает, сколько тратит на транспорт, канцелярские товары, сладости и накопления, круговая диаграмма делает расходы понятными с первого взгляда. Она показывает не только суммы, но и их соотношение друг с другом.
</a:t>
            </a:r>
            <a:endParaRPr lang="en-US" sz="950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Круговые диаграммы в учебных и бытовых данных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нужный вид диаграммы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зависит от цели: показать части целого, сравнить значения или отследить изменения во времени.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2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и точный заголовок сразу объясняет, о чём идёт речь. Названия категорий должны быть простыми, знакомыми и не перегруженными лишними словами.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27329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лучше подбирать аккуратно: они должны помогать различать сектора, а не отвлекать от смысла. Один стиль подписей делает диаграмму аккуратной и читаемой.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196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наглядности стоит использовать реальные данные, а не случайные числа. Тогда диаграмма показывает настоящую ситуацию и помогает делать обоснованные выводы.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063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всех долей должна быть равна 100%, а каждый сектор — хорошо видимым. Если это не так, диаграмма вводит в заблуждение и теряет точность.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8" name="Text 5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диаграмму понятной для ученика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Круговая диаграмма: видеть целое по частям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Круговая диаграмма помогает быстро понять состав целого и увидеть самую большую долю. Она особенно удобна при небольшом числе категорий и данных в процентах.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2026-05-24T12:29:41Z</dcterms:created>
  <dcterms:modified xsi:type="dcterms:W3CDTF">2026-05-24T12:29:41Z</dcterms:modified>
</cp:coreProperties>
</file>