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изобразительности в литературе
</a:t>
            </a:r>
            <a:endParaRPr lang="en-US" sz="3151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образом, чувством и смыслом.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старших классах анализ образности помогает увидеть не только красоту речи, но и авторскую позицию, философский смысл и исторический контекст произведения.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изобразительность важна в 11 классе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изобразительность в художественной речи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Изобразительность — это способность текста создавать яркий образ не через перечисление фактов, а через отбор самых значимых признаков предмета, события или состояния.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опирается на слово, ритм, интонацию, звукопись и художественную деталь, поэтому воздействует одновременно на зрение, слух, память и воображение читателя.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образ соединяет внешнюю картину, эмоциональный отклик и скрытый смысл, превращая описание в средство художественного мышления.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не дается готовым: его достраивает читатель. Один точный штрих способен вызвать более сильное впечатление, чем длинное нейтральное описание.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соединяет предметную точность с эмоциональной окраской и подтекстом, слово становится объемным, а изображаемая картина — убедительной и запоминающейся.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Образное слово и читательское воображение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средства чаще всего участвуют в создании выразительного образа и как распределяются их функции в анализе текста.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и эпитет особенно заметны, но художественный эффект возникает из сочетания нескольких приемов.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экспертная схема для учебного анализа художественного текста,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изобразительности чаще всего работают в тексте
</a:t>
            </a:r>
            <a:endParaRPr lang="en-US" sz="27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уточняет признак и задает эмоциональный тон: он помогает не просто назвать предмет, а сразу оценить его с точки зрения автора.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переносит свойства одного явления на другое и открывает новый смысловой план, делая образ более глубоким и многозначным.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делает картину наглядной через сопоставление, а олицетворение оживляет природу и вещи, приближая их к человеческому восприятию.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усиливает впечатление и подчеркивает масштаб чувства, события или переживания, если автору важно передать предельную напряженность.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тропы и их художественная функция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764" y="2477750"/>
            <a:ext cx="323357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средств изобразительности помогает точнее понимать, как именно строится художественный эффект.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прием усиливает свою сторону образа: точность, эмоциональность, наглядность или конфликтность.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литературы: школьный курс и литературоведческая терминология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 и их роль в анализе литературного текста
</a:t>
            </a:r>
            <a:endParaRPr lang="en-US" sz="25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состояние героя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литературе часто отражает внутреннее состояние персонажа. Погода, свет, цвет и звуковой фон помогают передать тревогу, покой, ожидание или трагическое предчувствие.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авторская мысль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может быть самостоятельной картиной, а может входить в композицию эпизода как смысловой фон. Тогда она поддерживает идею произведения и авторское отношение к происходящему.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способ передать настроение и идею
</a:t>
            </a:r>
            <a:endParaRPr lang="en-US" sz="29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выразительный художественный образ
</a:t>
            </a:r>
            <a:endParaRPr lang="en-US" sz="2105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за деталью превращается в художественный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характер в литературе
</a:t>
            </a:r>
            <a:endParaRPr lang="en-US" sz="2476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как ключ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начинается с черт лица, взгляда и осанки, но важен не сам перечень признаков, а то, как они сразу настраивают читателя на понимание характера и внутреннего состояния героя.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в литературе нередко становится социальной и психологической подсказкой. Одна небрежная или, наоборот, подчеркнуто аккуратная деталь может показать положение героя и его отношение к себе.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психологизм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говорить завершает портрет: она обнаруживает образование, внутреннюю дисциплину, раздражение или усталость. Поэтому в реалистическом тексте портрет всегда связан с характером, а не только с внешностью.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и походка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персонажа часто говорит о нем точнее прямой характеристики. Сдержанный жест, неловкая походка или уверенная манера держаться раскрывают привычки, темперамент и жизненный опыт.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эффекта возрастает, когда приёмы сочетаются: один задаёт тон, другой усиливает напряжение, третий закрепляет впечатление.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холодная деталь дают наибольший эмоциональный отклик; устойчивый эффект возникает в системе приёмов, а не поодиночке.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на основе литературоведческого анализа художественных средств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сильнее всего воздействуют на эмоции читателя
</a:t>
            </a:r>
            <a:endParaRPr lang="en-US" sz="28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Конкретная вещь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предмет в его буквальном виде: дорогу, окно, свечу, метель, жест или повторяющуюся вещь.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Значимая черта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выделяет особенно важную подробность, которая сразу привлекает внимание и начинает работать на характеристику героя или события.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Переход к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предмет выходит за пределы частного случая: деталь сохраняет конкретность, а символ начинает обозначать более широкий жизненный или философский смысл.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Образ в 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оба приёма объединяются: деталь делает картину убедительной, а символ придаёт ей глубину и помогает понять идею произведения.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 деталь в произведениях 11 класса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247" y="1771425"/>
            <a:ext cx="3719905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отдельные элементы изобразительности формируют настроение, ритм и смысл художественного образа.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решает свою задачу; убедительный образ возникает тогда, когда средства подобраны точно и работают согласованно.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Литературоведческое обобщение по материалам школьного анализа текста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элементы и их значение в тексте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руки в портрете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 может сказать о человеке больше, чем длинное описание. Сухие руки, непривычная сутулость или неловкий жест сразу намечают возраст, усталость, характер труда и жизненный опыт. Читатель не просто видит внешность — он угадывает судьбу.
</a:t>
            </a:r>
            <a:endParaRPr lang="en-US" sz="100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чашки в тихой комнате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правдоподобие создаёт не предмет, а звук. Тихий звон чашки, скрип половиц или шорох занавески делают пространство ощутимым и живым. Такая деталь помогает почувствовать атмосферу комнаты, не прибегая к прямому объяснению.
</a:t>
            </a:r>
            <a:endParaRPr lang="en-US" sz="1028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Потёртая вещь как знак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вещь в тексте работает как след памяти. Потёртая книга, выцветший платок или старая пуговица удерживают след прошлого и связывают интерьер с биографией героя. Благодаря этому мир произведения кажется не декорацией, а прожитой реальностью.
</a:t>
            </a:r>
            <a:endParaRPr lang="en-US" sz="956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наблюдения о художественной детали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художественный образ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переход от нейтрального сообщения к выразительному образу в художественном 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связана не с наличием образности, а с её формой: каждый род литературы использует свои ведущие средства выразительности.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концентрирована образность в лирике и эпосе; в драме она сдержаннее, но особенно значима в ремарках и диалогах.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жанров на основе школьного литературоведческого анализа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изобразительность особенно заметна в литературе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напоминает: для анализа важно видеть не количество образов, а их художественную необходимость, точность и свежесть.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помогают отличить выразительность от штампа.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литературоведческой практике анализа текста
</a:t>
            </a:r>
            <a:endParaRPr lang="en-US" sz="859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интерьер нередко подсказывают отношение автора к событию: тревожная обстановка, глухие цвета и тесное пространство могут выражать скрытое осуждение или сострадание.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деталь помогают показать героя без прямой оценки: один взгляд, жест или предмет одежды способны подчеркнуть иронию, внутренний надлом или достоинство персонажа.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связывают частное с общим: через дорогу, огонь, окно или метель автор намечает нравственный и философский смысл, не произнося его прямо.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Изобразительность как способ выражения авторской позиции
</a:t>
            </a:r>
            <a:endParaRPr lang="en-US" sz="20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образ связан с жизненной деталью, тем легче он удерживает внимание и вызывает доверие читателя.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образ соединяет конкретность, эмоциональность и многозначность; слабый теряет силу либо из-за буквальности, либо из-за шаблонности.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критериев, используемых в литературоведческом анализе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сильного художественного образа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Изобразительность — это язык, который делает смысл видимым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Изобразительность превращает текст в живое художественное пространство, где деталь, образ и интонация работают на мысль. Именно поэтому литература не только описывает мир, но и помогает глубже его понять.
</a:t>
            </a:r>
            <a:endParaRPr lang="en-US" sz="141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2026-05-20T04:20:39Z</dcterms:created>
  <dcterms:modified xsi:type="dcterms:W3CDTF">2026-05-20T04:20:39Z</dcterms:modified>
</cp:coreProperties>
</file>