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 его влияние на организм человека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алкоголь меняет работу мозга, органов и поведение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особенно важна подросткам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организм еще развивается, поэтому алкоголь сильнее влияет на внимание, память, самоконтроль и реакцию. Даже небольшая доза может ухудшить учебу, спорт, безопасность и повысить риск ошибок.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25" y="1294104"/>
            <a:ext cx="281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алкоголь и где он содержится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алкогольных напитках основное действующее вещество — этанол. Именно он вызывает опьянение и оказывает токсическое действие на организм, а не приносит пользу, как обычные продукты питания.
</a:t>
            </a:r>
            <a:endParaRPr lang="en-US" sz="1085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Этанол — главное вещество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употребления этанол быстро всасывается в желудке и тонком кишечнике, затем попадает в кровь. Поэтому действие начинается сравнительно скоро и ощущается не только в одном органе, а по всему телу.
</a:t>
            </a:r>
            <a:endParaRPr lang="en-US" sz="1079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всасывание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Этанол содержится в пиве, вине, шампанском, сидре, коктейлях и крепких напитках. Название и крепость разные, но влияние на нервную систему связано именно с наличием алкоголя.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напитки — один эффект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относится к психоактивным веществам. Он меняет работу нервной системы, из-за чего человек хуже оценивает риск, теряет самоконтроль и может вести себя не так, как обычно.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нервную систему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организма этанол не является полезным питательным веществом. Чем больше доза и чем чаще употребление, тем выше нагрузка на органы и тем опаснее последствия для здоровья.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токсичное вещество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алкоголь влияет на органы и системы организма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главные органы, которые страдают первыми. На практике алкоголь действует сразу на весь организм, поэтому изменения быстро отражаются и на самочувствии, и на поведении.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чувствительная мишень — нервная система, а затем страдают органы, отвечающие за переработку и перенос вещества.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и общедоступные сведения о действии этанола на организм человека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эффекты после употребления алкоголя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Нарушаются речь, координация и походка. Реакция становится медленнее, а запоминание происходящего — хуже, особенно у подростков.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расслабление, шумное поведение и снижение осторожности. Человек может переоценивать свои силы и принимать более рискованные решения.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10–30 минут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поведении становятся заметнее: труднее контролировать себя, удерживать равновесие и правильно оценивать ситуацию вокруг.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опьянения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алкоголь ухудшает мышление и поведение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Этанол замедляет работу коры головного мозга, которая отвечает за мышление, самоконтроль и оценку последствий. Из-за этого внимание падает, а опасные ситуации замечаются хуже.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работы мозга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Страдают зоны, связанные с речью и координацией движений. Поэтому речь становится менее четкой, а движения — неточными, что сразу заметно в общении и в действиях.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речи и движений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состояния: без алкоголя и после употребления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функции ухудшаются даже после небольшой дозы алкоголя и почему это опасно для учебы, спорта и повседневной безопасности.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количество алкоголя ухудшает реакции, точность и контроль поведения, а значит повышает риск ошибок и травм.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ОБЗР и физиологии человека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особенно уязвимы к алкоголю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подростка еще растет, а нервная система и внутренние органы продолжают формироваться. Из-за этого алкоголь сильнее влияет на эмоции, координацию и способность удерживать внимание.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употребление связано с более высокой вероятностью повторения, ухудшением учебных результатов и конфликтами. Ошибки, допущенные в подростковом возрасте, могут надолго повлиять на привычки и поведение.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часто важны мнение компании, желание не выделяться и стремление выглядеть взрослее. Поэтому риск попробовать напиток выше, даже если человек не планировал этого заранее.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алкоголя в организме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этанол быстро распространяется по организму и почему большая доза опасна для жизни.
</a:t>
            </a:r>
            <a:endParaRPr lang="en-US" sz="15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— главный орган, который страдает при употреблении алкоголя
</a:t>
            </a:r>
            <a:endParaRPr lang="en-US" sz="23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на пределе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первой берет на себя переработку этанола, чтобы уменьшить его токсичность для организма. При частом употреблении ей приходится работать с постоянной перегрузкой, а клетки постепенно повреждаются. На изображении это можно показать как сравнение здоровой ткани и участка с изменениями.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ткань меняется навсегда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нарушения могут накапливаться и приводить к жировой болезни, воспалению и циррозу. При циррозе здоровая ткань замещается рубцовой, и орган уже хуже выполняет свои функции. Такое состояние развивается не сразу, но последствия становятся тяжелыми и опасными.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регулярное употребление алкоголя
</a:t>
            </a:r>
            <a:endParaRPr lang="en-US" sz="278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часто накапливаются незаметно: сначала страдают привычки и настроение, затем здоровье и отношения с окружающими.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затрагивает сразу несколько сфер жизни, а повторные эпизоды усиливают вред и повышают риск стойких проблем.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общие медицинские сведения; диаграмма носит условный, иллюстративный характер.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алкоголь влияет на учебу, спорт и сон
</a:t>
            </a:r>
            <a:endParaRPr lang="en-US" sz="3147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труднее запоминать новый материал, удерживать внимание на уроке и быстро выполнять задания. Даже после небольшого употребления увеличивается число ошибок и снижается качество ответов.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становится более поверхностным: человек чаще просыпается, хуже отдыхает ночью и чувствует усталость утром. Из-за этого на следующий день падают силы и работоспособность.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Снижаются выносливость, координация и точность движений. На тренировке и уроке физкультуры это заметно по медленным реакциям, неловким движениям и большему риску травм.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замедляет скорость обработки информации, поэтому сложнее принимать решения, оценивать свои действия и контролировать поведение. Это мешает и учёбе, и безопасному общению.
</a:t>
            </a:r>
            <a:endParaRPr lang="en-US" sz="1276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40263"/>
            <a:ext cx="4791900" cy="23395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алкогольного отравления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признаков появляются одновременно, состояние может быть опасным для жизни и требует немедленной помощи взрослых и медиков.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 этих признаков опасен, а сочетание нескольких симптомов требует срочного вызова 103 или 112 и контроля дыхания до приезда помощи.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первой помощи при алкогольном отравлении и материалы ОБЗР.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подозрении на алкогольное отравление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первой помощи и безопасному поведению до прибытия медиков.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алкоголь повышает риск травм и аварий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замедляет реакцию и ухудшает равновесие, поэтому человек позже замечает препятствия, неловко двигается и чаще падает даже на знакомой дороге или лестнице.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внимания и самоконтроля делает поведение более импульсивным. Человек хуже оценивает расстояние, скорость и опасность, что особенно рискованно на улице и в транспорте.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доза ухудшает безопасность решений. Поэтому после употребления опасно садиться на велосипед, переходить дорогу без внимания и участвовать в активных играх.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нарушенной координации возрастает вероятность ушибов, порезов, ожогов и других бытовых травм. Ошибка в одном движении может привести к серьёзным последствиям.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повышают вероятность употребления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особенно сильны желание не выделяться и стремление выглядеть взрослее, поэтому мнение окружающих часто влияет сильнее, чем здравый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вокруг факторов риска, тем важнее заранее продумать отказ и иметь безопасные альтернативы досуга.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социокультурные наблюдения; значения условные, для наглядного сравнения.
</a:t>
            </a:r>
            <a:endParaRPr lang="en-US" sz="13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отказаться от алкоголя и сохранить уважение к себе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отказ без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вечеринке друзья предлагают «чуть-чуть попробовать», но один человек спокойно отвечает: «Нет, я не пью». Он не оправдывается и не спорит, а сразу меняет тему разговора. Такая короткая фраза помогает сохранить уважение к себе и не втянуться в конфликт.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Альтернатива вместо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компании подросток слышит предложение выпить, но предлагает другой вариант: взять сок, выйти на прогулку или пойти играть в спортзал. Он показывает, что интересное общение возможно без алкоголя. Когда есть альтернатива, отказаться намного легче.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что реально защищает подростка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отношения в семье, доверительный разговор и внимание к проблемам помогают подростку не искать поддержку в опасной компании или в привычке «снять стресс» алкоголем.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правила безопасности — не принимать чужие напитки, не пробовать неизвестное содержимое и не ехать с нетрезвым человеком — защищают здоровье и жизнь.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спорт, кружки, прогулки и другие занятия после школы: они дают общение, уверенность и занятость, уменьшая скуку, которая часто толкает к рискованным решениям.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вместо алкоголя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работают вместе: чем они стабильнее, тем легче учиться, восстанавливаться после нагрузок и сохранять хорошее настроение.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распорядок даёт энергию и поддержку без вреда для мозга и внутренних органов, поэтому он намного полезнее алкоголя.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значения условные и показывают относительную роль привычек.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не делает человека сильнее или взрослее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вредит мозгу, органам и поведению, а подросткам особенно опасен из-за роста и развития. Безопаснее не начинать, уметь отказать и вовремя звать взрослых.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2026-05-21T02:54:33Z</dcterms:created>
  <dcterms:modified xsi:type="dcterms:W3CDTF">2026-05-21T02:54:33Z</dcterms:modified>
</cp:coreProperties>
</file>